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4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ata6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ata5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377" r:id="rId2"/>
    <p:sldId id="387" r:id="rId3"/>
    <p:sldId id="354" r:id="rId4"/>
    <p:sldId id="356" r:id="rId5"/>
    <p:sldId id="362" r:id="rId6"/>
    <p:sldId id="358" r:id="rId7"/>
    <p:sldId id="359" r:id="rId8"/>
    <p:sldId id="360" r:id="rId9"/>
    <p:sldId id="318" r:id="rId10"/>
    <p:sldId id="319" r:id="rId11"/>
    <p:sldId id="321" r:id="rId12"/>
    <p:sldId id="320" r:id="rId13"/>
    <p:sldId id="322" r:id="rId14"/>
    <p:sldId id="323" r:id="rId15"/>
    <p:sldId id="324" r:id="rId16"/>
    <p:sldId id="325" r:id="rId17"/>
    <p:sldId id="326" r:id="rId18"/>
    <p:sldId id="327" r:id="rId19"/>
    <p:sldId id="329" r:id="rId20"/>
    <p:sldId id="328" r:id="rId21"/>
    <p:sldId id="330" r:id="rId22"/>
    <p:sldId id="331" r:id="rId23"/>
    <p:sldId id="332" r:id="rId24"/>
    <p:sldId id="337" r:id="rId25"/>
    <p:sldId id="338" r:id="rId26"/>
    <p:sldId id="340" r:id="rId27"/>
    <p:sldId id="342" r:id="rId28"/>
    <p:sldId id="345" r:id="rId29"/>
    <p:sldId id="346" r:id="rId30"/>
    <p:sldId id="347" r:id="rId31"/>
    <p:sldId id="348" r:id="rId32"/>
    <p:sldId id="349" r:id="rId33"/>
    <p:sldId id="351" r:id="rId34"/>
    <p:sldId id="350" r:id="rId35"/>
    <p:sldId id="367" r:id="rId36"/>
    <p:sldId id="365" r:id="rId37"/>
    <p:sldId id="375" r:id="rId38"/>
    <p:sldId id="374" r:id="rId39"/>
    <p:sldId id="369" r:id="rId40"/>
    <p:sldId id="370" r:id="rId41"/>
    <p:sldId id="428" r:id="rId42"/>
    <p:sldId id="429" r:id="rId43"/>
    <p:sldId id="390" r:id="rId44"/>
    <p:sldId id="391" r:id="rId45"/>
    <p:sldId id="392" r:id="rId46"/>
    <p:sldId id="415" r:id="rId47"/>
    <p:sldId id="417" r:id="rId48"/>
    <p:sldId id="394" r:id="rId49"/>
    <p:sldId id="395" r:id="rId50"/>
    <p:sldId id="397" r:id="rId51"/>
    <p:sldId id="398" r:id="rId52"/>
    <p:sldId id="401" r:id="rId53"/>
    <p:sldId id="402" r:id="rId54"/>
    <p:sldId id="404" r:id="rId55"/>
    <p:sldId id="405" r:id="rId56"/>
    <p:sldId id="418" r:id="rId57"/>
    <p:sldId id="419" r:id="rId58"/>
    <p:sldId id="420" r:id="rId59"/>
    <p:sldId id="421" r:id="rId60"/>
    <p:sldId id="422" r:id="rId61"/>
    <p:sldId id="414" r:id="rId62"/>
    <p:sldId id="267" r:id="rId63"/>
    <p:sldId id="427" r:id="rId64"/>
    <p:sldId id="407" r:id="rId65"/>
    <p:sldId id="426" r:id="rId66"/>
    <p:sldId id="423" r:id="rId67"/>
    <p:sldId id="424" r:id="rId68"/>
    <p:sldId id="409" r:id="rId69"/>
    <p:sldId id="410" r:id="rId70"/>
    <p:sldId id="425" r:id="rId71"/>
    <p:sldId id="412" r:id="rId72"/>
    <p:sldId id="371" r:id="rId73"/>
    <p:sldId id="372" r:id="rId74"/>
    <p:sldId id="373" r:id="rId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  <p14:sldId id="354"/>
          </p14:sldIdLst>
        </p14:section>
        <p14:section name="II.1. Graph vs. Images analogy" id="{CCBD5829-F002-4086-A418-03BC130135A2}">
          <p14:sldIdLst>
            <p14:sldId id="356"/>
            <p14:sldId id="362"/>
            <p14:sldId id="358"/>
            <p14:sldId id="359"/>
            <p14:sldId id="360"/>
          </p14:sldIdLst>
        </p14:section>
        <p14:section name="II.2. Building a graph convolution" id="{736A21E2-A4E3-4E72-9C68-FE90DC528135}">
          <p14:sldIdLst>
            <p14:sldId id="318"/>
            <p14:sldId id="319"/>
            <p14:sldId id="321"/>
            <p14:sldId id="320"/>
            <p14:sldId id="322"/>
            <p14:sldId id="323"/>
            <p14:sldId id="324"/>
            <p14:sldId id="325"/>
            <p14:sldId id="326"/>
            <p14:sldId id="327"/>
          </p14:sldIdLst>
        </p14:section>
        <p14:section name="II.3. Graph convolutions - full" id="{0BCF31C2-2D1D-4E23-92C7-EE1EC7750541}">
          <p14:sldIdLst>
            <p14:sldId id="329"/>
            <p14:sldId id="328"/>
            <p14:sldId id="330"/>
            <p14:sldId id="331"/>
            <p14:sldId id="332"/>
          </p14:sldIdLst>
        </p14:section>
        <p14:section name="II.4. Graph Convolutional Layer" id="{20547D3F-C903-4342-94DF-BFE9D1B62E49}">
          <p14:sldIdLst>
            <p14:sldId id="337"/>
            <p14:sldId id="338"/>
            <p14:sldId id="340"/>
            <p14:sldId id="342"/>
            <p14:sldId id="345"/>
            <p14:sldId id="346"/>
            <p14:sldId id="347"/>
            <p14:sldId id="348"/>
            <p14:sldId id="349"/>
            <p14:sldId id="351"/>
            <p14:sldId id="350"/>
          </p14:sldIdLst>
        </p14:section>
        <p14:section name="II.5. Kipf propagation rule" id="{74907FDC-C77B-442B-AAA1-693678953682}">
          <p14:sldIdLst>
            <p14:sldId id="367"/>
            <p14:sldId id="365"/>
            <p14:sldId id="375"/>
            <p14:sldId id="374"/>
            <p14:sldId id="369"/>
          </p14:sldIdLst>
        </p14:section>
        <p14:section name="II.6. A quick word on Laplacians" id="{153ADD77-A72D-485E-8D1B-598ED517119B}">
          <p14:sldIdLst>
            <p14:sldId id="370"/>
          </p14:sldIdLst>
        </p14:section>
        <p14:section name="III.1. Classification Problem" id="{CF72F6A3-9C2B-45DC-9827-34A4B5D78171}">
          <p14:sldIdLst>
            <p14:sldId id="428"/>
            <p14:sldId id="429"/>
          </p14:sldIdLst>
        </p14:section>
        <p14:section name="III.2. Dataset preparation" id="{FA94EEF9-EC70-4A52-8BAC-7EB3EFB83DC7}">
          <p14:sldIdLst>
            <p14:sldId id="390"/>
            <p14:sldId id="391"/>
            <p14:sldId id="392"/>
            <p14:sldId id="415"/>
            <p14:sldId id="417"/>
          </p14:sldIdLst>
        </p14:section>
        <p14:section name="III.3. Building blocks for classifier" id="{7D01F839-AFC4-4A03-8B2E-707D3B37B7B1}">
          <p14:sldIdLst>
            <p14:sldId id="394"/>
            <p14:sldId id="395"/>
            <p14:sldId id="397"/>
            <p14:sldId id="398"/>
          </p14:sldIdLst>
        </p14:section>
        <p14:section name="III.4. Data split and Training" id="{F37A1CA3-8E34-436F-8D25-FA28D573E214}">
          <p14:sldIdLst>
            <p14:sldId id="401"/>
            <p14:sldId id="402"/>
          </p14:sldIdLst>
        </p14:section>
        <p14:section name="III.5. Model summary (no features)" id="{4C96986D-0B69-40C6-9EB3-641C5E0EC694}">
          <p14:sldIdLst>
            <p14:sldId id="404"/>
            <p14:sldId id="405"/>
          </p14:sldIdLst>
        </p14:section>
        <p14:section name="III..6. Kipf version of the GCN (no features)" id="{6C7840DA-FB70-4E15-B3E8-BD87177A5075}">
          <p14:sldIdLst>
            <p14:sldId id="418"/>
            <p14:sldId id="419"/>
            <p14:sldId id="420"/>
            <p14:sldId id="421"/>
            <p14:sldId id="422"/>
          </p14:sldIdLst>
        </p14:section>
        <p14:section name="Conclusion" id="{44374491-F343-4488-A132-FB4EEF78AFF5}">
          <p14:sldIdLst>
            <p14:sldId id="414"/>
          </p14:sldIdLst>
        </p14:section>
        <p14:section name="References and watchlist" id="{217B8593-1CA5-408D-B198-A5E6ACAB5948}">
          <p14:sldIdLst>
            <p14:sldId id="267"/>
          </p14:sldIdLst>
        </p14:section>
        <p14:section name="III.6. Model summary (/w features engineering)" id="{9663051D-9777-4BBE-AA31-E18CA7ED0475}">
          <p14:sldIdLst>
            <p14:sldId id="427"/>
            <p14:sldId id="407"/>
            <p14:sldId id="426"/>
            <p14:sldId id="423"/>
            <p14:sldId id="424"/>
            <p14:sldId id="409"/>
            <p14:sldId id="410"/>
            <p14:sldId id="425"/>
            <p14:sldId id="412"/>
          </p14:sldIdLst>
        </p14:section>
        <p14:section name="Extra - Embeddings as a minimization problem" id="{35A6FFE3-0C9E-4B0B-B1F3-68C1814011A1}">
          <p14:sldIdLst>
            <p14:sldId id="371"/>
            <p14:sldId id="372"/>
            <p14:sldId id="3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5C9CDE-9BC9-4918-AEBE-FE97554DA40A}" v="62" dt="2023-08-29T06:08:49.6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03" d="100"/>
          <a:sy n="103" d="100"/>
        </p:scale>
        <p:origin x="144" y="5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F8804D14-A8CA-4AA4-8815-261D328DF46E}"/>
    <pc:docChg chg="modSld">
      <pc:chgData name="Matthieu De Mari" userId="dfb708c9-d8dc-439f-9a3b-c772bf4a311c" providerId="ADAL" clId="{F8804D14-A8CA-4AA4-8815-261D328DF46E}" dt="2023-03-21T03:30:16.036" v="11" actId="20577"/>
      <pc:docMkLst>
        <pc:docMk/>
      </pc:docMkLst>
      <pc:sldChg chg="modSp mod">
        <pc:chgData name="Matthieu De Mari" userId="dfb708c9-d8dc-439f-9a3b-c772bf4a311c" providerId="ADAL" clId="{F8804D14-A8CA-4AA4-8815-261D328DF46E}" dt="2023-03-21T03:30:11.645" v="5" actId="20577"/>
        <pc:sldMkLst>
          <pc:docMk/>
          <pc:sldMk cId="3647401048" sldId="348"/>
        </pc:sldMkLst>
        <pc:spChg chg="mod">
          <ac:chgData name="Matthieu De Mari" userId="dfb708c9-d8dc-439f-9a3b-c772bf4a311c" providerId="ADAL" clId="{F8804D14-A8CA-4AA4-8815-261D328DF46E}" dt="2023-03-21T03:30:11.645" v="5" actId="20577"/>
          <ac:spMkLst>
            <pc:docMk/>
            <pc:sldMk cId="3647401048" sldId="348"/>
            <ac:spMk id="3" creationId="{21E72512-45CE-45E5-A98D-D0726907E78A}"/>
          </ac:spMkLst>
        </pc:spChg>
      </pc:sldChg>
      <pc:sldChg chg="modSp mod">
        <pc:chgData name="Matthieu De Mari" userId="dfb708c9-d8dc-439f-9a3b-c772bf4a311c" providerId="ADAL" clId="{F8804D14-A8CA-4AA4-8815-261D328DF46E}" dt="2023-03-21T03:30:16.036" v="11" actId="20577"/>
        <pc:sldMkLst>
          <pc:docMk/>
          <pc:sldMk cId="4192121719" sldId="349"/>
        </pc:sldMkLst>
        <pc:spChg chg="mod">
          <ac:chgData name="Matthieu De Mari" userId="dfb708c9-d8dc-439f-9a3b-c772bf4a311c" providerId="ADAL" clId="{F8804D14-A8CA-4AA4-8815-261D328DF46E}" dt="2023-03-21T03:30:16.036" v="11" actId="20577"/>
          <ac:spMkLst>
            <pc:docMk/>
            <pc:sldMk cId="4192121719" sldId="349"/>
            <ac:spMk id="3" creationId="{21E72512-45CE-45E5-A98D-D0726907E78A}"/>
          </ac:spMkLst>
        </pc:spChg>
      </pc:sldChg>
    </pc:docChg>
  </pc:docChgLst>
  <pc:docChgLst>
    <pc:chgData name="Matthieu De Mari" userId="dfb708c9-d8dc-439f-9a3b-c772bf4a311c" providerId="ADAL" clId="{D4847E8B-82BB-4315-9C27-F7A279882B29}"/>
    <pc:docChg chg="undo custSel mod addSld delSld modSld sldOrd modMainMaster modSection">
      <pc:chgData name="Matthieu De Mari" userId="dfb708c9-d8dc-439f-9a3b-c772bf4a311c" providerId="ADAL" clId="{D4847E8B-82BB-4315-9C27-F7A279882B29}" dt="2022-10-19T10:55:50.319" v="451" actId="20577"/>
      <pc:docMkLst>
        <pc:docMk/>
      </pc:docMkLst>
      <pc:sldChg chg="addSp delSp modSp mod">
        <pc:chgData name="Matthieu De Mari" userId="dfb708c9-d8dc-439f-9a3b-c772bf4a311c" providerId="ADAL" clId="{D4847E8B-82BB-4315-9C27-F7A279882B29}" dt="2022-10-19T10:25:13.475" v="31" actId="1076"/>
        <pc:sldMkLst>
          <pc:docMk/>
          <pc:sldMk cId="3081404536" sldId="318"/>
        </pc:sldMkLst>
        <pc:picChg chg="del">
          <ac:chgData name="Matthieu De Mari" userId="dfb708c9-d8dc-439f-9a3b-c772bf4a311c" providerId="ADAL" clId="{D4847E8B-82BB-4315-9C27-F7A279882B29}" dt="2022-10-19T10:25:00.690" v="28" actId="478"/>
          <ac:picMkLst>
            <pc:docMk/>
            <pc:sldMk cId="3081404536" sldId="318"/>
            <ac:picMk id="4" creationId="{DF94E67E-A56E-40AF-B909-025A5C13E1B8}"/>
          </ac:picMkLst>
        </pc:picChg>
        <pc:picChg chg="add mod modCrop">
          <ac:chgData name="Matthieu De Mari" userId="dfb708c9-d8dc-439f-9a3b-c772bf4a311c" providerId="ADAL" clId="{D4847E8B-82BB-4315-9C27-F7A279882B29}" dt="2022-10-19T10:25:13.475" v="31" actId="1076"/>
          <ac:picMkLst>
            <pc:docMk/>
            <pc:sldMk cId="3081404536" sldId="318"/>
            <ac:picMk id="14" creationId="{1C848D00-7D54-9FAB-79CE-BA2C5D6E984F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21.678" v="84" actId="20577"/>
        <pc:sldMkLst>
          <pc:docMk/>
          <pc:sldMk cId="3142286363" sldId="319"/>
        </pc:sldMkLst>
        <pc:spChg chg="mod">
          <ac:chgData name="Matthieu De Mari" userId="dfb708c9-d8dc-439f-9a3b-c772bf4a311c" providerId="ADAL" clId="{D4847E8B-82BB-4315-9C27-F7A279882B29}" dt="2022-10-19T10:28:21.678" v="84" actId="20577"/>
          <ac:spMkLst>
            <pc:docMk/>
            <pc:sldMk cId="3142286363" sldId="319"/>
            <ac:spMk id="3" creationId="{46CD828F-CDB7-49D9-8F8A-9BB6ED64C892}"/>
          </ac:spMkLst>
        </pc:spChg>
        <pc:picChg chg="add mod modCrop">
          <ac:chgData name="Matthieu De Mari" userId="dfb708c9-d8dc-439f-9a3b-c772bf4a311c" providerId="ADAL" clId="{D4847E8B-82BB-4315-9C27-F7A279882B29}" dt="2022-10-19T10:25:33.247" v="41" actId="1076"/>
          <ac:picMkLst>
            <pc:docMk/>
            <pc:sldMk cId="3142286363" sldId="319"/>
            <ac:picMk id="8" creationId="{09F264AC-7FAC-EE4C-1993-E90E1693AFC6}"/>
          </ac:picMkLst>
        </pc:picChg>
        <pc:picChg chg="del">
          <ac:chgData name="Matthieu De Mari" userId="dfb708c9-d8dc-439f-9a3b-c772bf4a311c" providerId="ADAL" clId="{D4847E8B-82BB-4315-9C27-F7A279882B29}" dt="2022-10-19T10:25:16.342" v="32" actId="478"/>
          <ac:picMkLst>
            <pc:docMk/>
            <pc:sldMk cId="3142286363" sldId="319"/>
            <ac:picMk id="14" creationId="{96D01F64-3C43-4B11-B0F1-F8FAEDD3E975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9.317" v="98" actId="20577"/>
        <pc:sldMkLst>
          <pc:docMk/>
          <pc:sldMk cId="3714532461" sldId="320"/>
        </pc:sldMkLst>
        <pc:spChg chg="mod">
          <ac:chgData name="Matthieu De Mari" userId="dfb708c9-d8dc-439f-9a3b-c772bf4a311c" providerId="ADAL" clId="{D4847E8B-82BB-4315-9C27-F7A279882B29}" dt="2022-10-19T10:28:49.317" v="98" actId="20577"/>
          <ac:spMkLst>
            <pc:docMk/>
            <pc:sldMk cId="3714532461" sldId="320"/>
            <ac:spMk id="15" creationId="{BF1B3891-3CD4-4390-9337-331E80B73B63}"/>
          </ac:spMkLst>
        </pc:spChg>
        <pc:picChg chg="add del mod">
          <ac:chgData name="Matthieu De Mari" userId="dfb708c9-d8dc-439f-9a3b-c772bf4a311c" providerId="ADAL" clId="{D4847E8B-82BB-4315-9C27-F7A279882B29}" dt="2022-10-19T10:27:05.906" v="54" actId="478"/>
          <ac:picMkLst>
            <pc:docMk/>
            <pc:sldMk cId="3714532461" sldId="320"/>
            <ac:picMk id="4" creationId="{96FFC2CA-36C6-2190-A494-FCFA63D136A7}"/>
          </ac:picMkLst>
        </pc:picChg>
        <pc:picChg chg="del">
          <ac:chgData name="Matthieu De Mari" userId="dfb708c9-d8dc-439f-9a3b-c772bf4a311c" providerId="ADAL" clId="{D4847E8B-82BB-4315-9C27-F7A279882B29}" dt="2022-10-19T10:26:21.264" v="49" actId="478"/>
          <ac:picMkLst>
            <pc:docMk/>
            <pc:sldMk cId="3714532461" sldId="320"/>
            <ac:picMk id="8" creationId="{935C46D3-7B1A-43BC-A819-D13F1A00717B}"/>
          </ac:picMkLst>
        </pc:picChg>
        <pc:picChg chg="add mod">
          <ac:chgData name="Matthieu De Mari" userId="dfb708c9-d8dc-439f-9a3b-c772bf4a311c" providerId="ADAL" clId="{D4847E8B-82BB-4315-9C27-F7A279882B29}" dt="2022-10-19T10:27:09.304" v="56" actId="1076"/>
          <ac:picMkLst>
            <pc:docMk/>
            <pc:sldMk cId="3714532461" sldId="320"/>
            <ac:picMk id="16" creationId="{D7699FC9-9906-45A4-BD7E-EE0EF3939FD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7:53.852" v="66" actId="27636"/>
        <pc:sldMkLst>
          <pc:docMk/>
          <pc:sldMk cId="223073395" sldId="321"/>
        </pc:sldMkLst>
        <pc:spChg chg="mod">
          <ac:chgData name="Matthieu De Mari" userId="dfb708c9-d8dc-439f-9a3b-c772bf4a311c" providerId="ADAL" clId="{D4847E8B-82BB-4315-9C27-F7A279882B29}" dt="2022-10-19T10:27:53.852" v="66" actId="27636"/>
          <ac:spMkLst>
            <pc:docMk/>
            <pc:sldMk cId="223073395" sldId="321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5:43.231" v="42" actId="478"/>
          <ac:picMkLst>
            <pc:docMk/>
            <pc:sldMk cId="223073395" sldId="321"/>
            <ac:picMk id="4" creationId="{1249141F-0040-4E80-BC8D-244651D8AD47}"/>
          </ac:picMkLst>
        </pc:picChg>
        <pc:picChg chg="add mod">
          <ac:chgData name="Matthieu De Mari" userId="dfb708c9-d8dc-439f-9a3b-c772bf4a311c" providerId="ADAL" clId="{D4847E8B-82BB-4315-9C27-F7A279882B29}" dt="2022-10-19T10:26:12.847" v="48" actId="14100"/>
          <ac:picMkLst>
            <pc:docMk/>
            <pc:sldMk cId="223073395" sldId="321"/>
            <ac:picMk id="14" creationId="{5918CEAC-541E-7136-B37A-2509C9B0CFBD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28:43.590" v="96" actId="27636"/>
        <pc:sldMkLst>
          <pc:docMk/>
          <pc:sldMk cId="2384413345" sldId="322"/>
        </pc:sldMkLst>
        <pc:spChg chg="mod">
          <ac:chgData name="Matthieu De Mari" userId="dfb708c9-d8dc-439f-9a3b-c772bf4a311c" providerId="ADAL" clId="{D4847E8B-82BB-4315-9C27-F7A279882B29}" dt="2022-10-19T10:28:43.590" v="96" actId="27636"/>
          <ac:spMkLst>
            <pc:docMk/>
            <pc:sldMk cId="2384413345" sldId="32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27:17.318" v="57" actId="478"/>
          <ac:picMkLst>
            <pc:docMk/>
            <pc:sldMk cId="2384413345" sldId="322"/>
            <ac:picMk id="4" creationId="{C8F65A00-6C0C-4E30-BAD8-44034C890B9C}"/>
          </ac:picMkLst>
        </pc:picChg>
        <pc:picChg chg="add mod">
          <ac:chgData name="Matthieu De Mari" userId="dfb708c9-d8dc-439f-9a3b-c772bf4a311c" providerId="ADAL" clId="{D4847E8B-82BB-4315-9C27-F7A279882B29}" dt="2022-10-19T10:27:31.721" v="59" actId="1076"/>
          <ac:picMkLst>
            <pc:docMk/>
            <pc:sldMk cId="2384413345" sldId="322"/>
            <ac:picMk id="14" creationId="{8242EB4D-5DCD-1419-7B55-03D6B30CC309}"/>
          </ac:picMkLst>
        </pc:picChg>
      </pc:sldChg>
      <pc:sldChg chg="addSp modSp mod">
        <pc:chgData name="Matthieu De Mari" userId="dfb708c9-d8dc-439f-9a3b-c772bf4a311c" providerId="ADAL" clId="{D4847E8B-82BB-4315-9C27-F7A279882B29}" dt="2022-10-19T10:30:04.607" v="128" actId="1037"/>
        <pc:sldMkLst>
          <pc:docMk/>
          <pc:sldMk cId="1007954300" sldId="323"/>
        </pc:sldMkLst>
        <pc:spChg chg="add mod">
          <ac:chgData name="Matthieu De Mari" userId="dfb708c9-d8dc-439f-9a3b-c772bf4a311c" providerId="ADAL" clId="{D4847E8B-82BB-4315-9C27-F7A279882B29}" dt="2022-10-19T10:29:48.543" v="118" actId="1036"/>
          <ac:spMkLst>
            <pc:docMk/>
            <pc:sldMk cId="1007954300" sldId="323"/>
            <ac:spMk id="4" creationId="{F24C4D3C-15D7-9AD1-3DB4-F8F2932C7D38}"/>
          </ac:spMkLst>
        </pc:spChg>
        <pc:spChg chg="add mod">
          <ac:chgData name="Matthieu De Mari" userId="dfb708c9-d8dc-439f-9a3b-c772bf4a311c" providerId="ADAL" clId="{D4847E8B-82BB-4315-9C27-F7A279882B29}" dt="2022-10-19T10:30:04.607" v="128" actId="1037"/>
          <ac:spMkLst>
            <pc:docMk/>
            <pc:sldMk cId="1007954300" sldId="323"/>
            <ac:spMk id="5" creationId="{3F550758-23FD-2AFE-921E-285E6D729442}"/>
          </ac:spMkLst>
        </pc:spChg>
      </pc:sldChg>
      <pc:sldChg chg="modSp">
        <pc:chgData name="Matthieu De Mari" userId="dfb708c9-d8dc-439f-9a3b-c772bf4a311c" providerId="ADAL" clId="{D4847E8B-82BB-4315-9C27-F7A279882B29}" dt="2022-10-19T10:30:49.602" v="142" actId="20577"/>
        <pc:sldMkLst>
          <pc:docMk/>
          <pc:sldMk cId="2200598295" sldId="324"/>
        </pc:sldMkLst>
        <pc:spChg chg="mod">
          <ac:chgData name="Matthieu De Mari" userId="dfb708c9-d8dc-439f-9a3b-c772bf4a311c" providerId="ADAL" clId="{D4847E8B-82BB-4315-9C27-F7A279882B29}" dt="2022-10-19T10:30:49.602" v="142" actId="20577"/>
          <ac:spMkLst>
            <pc:docMk/>
            <pc:sldMk cId="2200598295" sldId="324"/>
            <ac:spMk id="3" creationId="{D607CE9F-4451-48D0-8B40-890CB0E4A018}"/>
          </ac:spMkLst>
        </pc:spChg>
      </pc:sldChg>
      <pc:sldChg chg="modSp">
        <pc:chgData name="Matthieu De Mari" userId="dfb708c9-d8dc-439f-9a3b-c772bf4a311c" providerId="ADAL" clId="{D4847E8B-82BB-4315-9C27-F7A279882B29}" dt="2022-10-19T10:31:02.094" v="147" actId="20577"/>
        <pc:sldMkLst>
          <pc:docMk/>
          <pc:sldMk cId="794819235" sldId="326"/>
        </pc:sldMkLst>
        <pc:spChg chg="mod">
          <ac:chgData name="Matthieu De Mari" userId="dfb708c9-d8dc-439f-9a3b-c772bf4a311c" providerId="ADAL" clId="{D4847E8B-82BB-4315-9C27-F7A279882B29}" dt="2022-10-19T10:31:02.094" v="147" actId="20577"/>
          <ac:spMkLst>
            <pc:docMk/>
            <pc:sldMk cId="794819235" sldId="326"/>
            <ac:spMk id="3" creationId="{D607CE9F-4451-48D0-8B40-890CB0E4A018}"/>
          </ac:spMkLst>
        </pc:spChg>
      </pc:sldChg>
      <pc:sldChg chg="modSp mod">
        <pc:chgData name="Matthieu De Mari" userId="dfb708c9-d8dc-439f-9a3b-c772bf4a311c" providerId="ADAL" clId="{D4847E8B-82BB-4315-9C27-F7A279882B29}" dt="2022-10-19T10:31:21.393" v="152" actId="207"/>
        <pc:sldMkLst>
          <pc:docMk/>
          <pc:sldMk cId="2738753917" sldId="327"/>
        </pc:sldMkLst>
        <pc:spChg chg="mod">
          <ac:chgData name="Matthieu De Mari" userId="dfb708c9-d8dc-439f-9a3b-c772bf4a311c" providerId="ADAL" clId="{D4847E8B-82BB-4315-9C27-F7A279882B29}" dt="2022-10-19T10:31:21.393" v="152" actId="207"/>
          <ac:spMkLst>
            <pc:docMk/>
            <pc:sldMk cId="2738753917" sldId="327"/>
            <ac:spMk id="3" creationId="{D607CE9F-4451-48D0-8B40-890CB0E4A018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33:05.780" v="159" actId="1076"/>
        <pc:sldMkLst>
          <pc:docMk/>
          <pc:sldMk cId="1317316884" sldId="332"/>
        </pc:sldMkLst>
        <pc:spChg chg="mod">
          <ac:chgData name="Matthieu De Mari" userId="dfb708c9-d8dc-439f-9a3b-c772bf4a311c" providerId="ADAL" clId="{D4847E8B-82BB-4315-9C27-F7A279882B29}" dt="2022-10-19T10:31:39.916" v="155" actId="20577"/>
          <ac:spMkLst>
            <pc:docMk/>
            <pc:sldMk cId="1317316884" sldId="332"/>
            <ac:spMk id="3" creationId="{46CD828F-CDB7-49D9-8F8A-9BB6ED64C892}"/>
          </ac:spMkLst>
        </pc:spChg>
        <pc:picChg chg="del">
          <ac:chgData name="Matthieu De Mari" userId="dfb708c9-d8dc-439f-9a3b-c772bf4a311c" providerId="ADAL" clId="{D4847E8B-82BB-4315-9C27-F7A279882B29}" dt="2022-10-19T10:31:42.726" v="156" actId="478"/>
          <ac:picMkLst>
            <pc:docMk/>
            <pc:sldMk cId="1317316884" sldId="332"/>
            <ac:picMk id="8" creationId="{76DD2236-F65F-4824-9A23-B0485D8684B1}"/>
          </ac:picMkLst>
        </pc:picChg>
        <pc:picChg chg="add mod">
          <ac:chgData name="Matthieu De Mari" userId="dfb708c9-d8dc-439f-9a3b-c772bf4a311c" providerId="ADAL" clId="{D4847E8B-82BB-4315-9C27-F7A279882B29}" dt="2022-10-19T10:33:05.780" v="159" actId="1076"/>
          <ac:picMkLst>
            <pc:docMk/>
            <pc:sldMk cId="1317316884" sldId="332"/>
            <ac:picMk id="14" creationId="{45DC498D-D4CF-A70C-F724-D5B8D7BDDE24}"/>
          </ac:picMkLst>
        </pc:picChg>
        <pc:picChg chg="del">
          <ac:chgData name="Matthieu De Mari" userId="dfb708c9-d8dc-439f-9a3b-c772bf4a311c" providerId="ADAL" clId="{D4847E8B-82BB-4315-9C27-F7A279882B29}" dt="2022-10-19T10:31:43.350" v="157" actId="478"/>
          <ac:picMkLst>
            <pc:docMk/>
            <pc:sldMk cId="1317316884" sldId="332"/>
            <ac:picMk id="15" creationId="{82487E98-E482-4193-9D23-5916B074298D}"/>
          </ac:picMkLst>
        </pc:picChg>
      </pc:sldChg>
      <pc:sldChg chg="modSp mod">
        <pc:chgData name="Matthieu De Mari" userId="dfb708c9-d8dc-439f-9a3b-c772bf4a311c" providerId="ADAL" clId="{D4847E8B-82BB-4315-9C27-F7A279882B29}" dt="2022-10-19T10:33:40.060" v="193"/>
        <pc:sldMkLst>
          <pc:docMk/>
          <pc:sldMk cId="2203918508" sldId="350"/>
        </pc:sldMkLst>
        <pc:spChg chg="mod">
          <ac:chgData name="Matthieu De Mari" userId="dfb708c9-d8dc-439f-9a3b-c772bf4a311c" providerId="ADAL" clId="{D4847E8B-82BB-4315-9C27-F7A279882B29}" dt="2022-10-19T10:33:40.060" v="193"/>
          <ac:spMkLst>
            <pc:docMk/>
            <pc:sldMk cId="2203918508" sldId="350"/>
            <ac:spMk id="3" creationId="{21E72512-45CE-45E5-A98D-D0726907E78A}"/>
          </ac:spMkLst>
        </pc:spChg>
      </pc:sldChg>
      <pc:sldChg chg="modSp mod">
        <pc:chgData name="Matthieu De Mari" userId="dfb708c9-d8dc-439f-9a3b-c772bf4a311c" providerId="ADAL" clId="{D4847E8B-82BB-4315-9C27-F7A279882B29}" dt="2022-10-19T10:21:41.839" v="12" actId="20577"/>
        <pc:sldMkLst>
          <pc:docMk/>
          <pc:sldMk cId="2028834575" sldId="359"/>
        </pc:sldMkLst>
        <pc:spChg chg="mod">
          <ac:chgData name="Matthieu De Mari" userId="dfb708c9-d8dc-439f-9a3b-c772bf4a311c" providerId="ADAL" clId="{D4847E8B-82BB-4315-9C27-F7A279882B29}" dt="2022-10-19T10:21:41.839" v="12" actId="20577"/>
          <ac:spMkLst>
            <pc:docMk/>
            <pc:sldMk cId="2028834575" sldId="359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21:57.632" v="21" actId="20577"/>
        <pc:sldMkLst>
          <pc:docMk/>
          <pc:sldMk cId="8464436" sldId="360"/>
        </pc:sldMkLst>
        <pc:spChg chg="mod">
          <ac:chgData name="Matthieu De Mari" userId="dfb708c9-d8dc-439f-9a3b-c772bf4a311c" providerId="ADAL" clId="{D4847E8B-82BB-4315-9C27-F7A279882B29}" dt="2022-10-19T10:21:57.632" v="21" actId="20577"/>
          <ac:spMkLst>
            <pc:docMk/>
            <pc:sldMk cId="8464436" sldId="360"/>
            <ac:spMk id="3" creationId="{2FE748F6-2B3F-4BFA-A298-046258B888BD}"/>
          </ac:spMkLst>
        </pc:spChg>
      </pc:sldChg>
      <pc:sldChg chg="modSp mod">
        <pc:chgData name="Matthieu De Mari" userId="dfb708c9-d8dc-439f-9a3b-c772bf4a311c" providerId="ADAL" clId="{D4847E8B-82BB-4315-9C27-F7A279882B29}" dt="2022-10-19T10:34:30.948" v="209" actId="113"/>
        <pc:sldMkLst>
          <pc:docMk/>
          <pc:sldMk cId="2426652220" sldId="365"/>
        </pc:sldMkLst>
        <pc:spChg chg="mod">
          <ac:chgData name="Matthieu De Mari" userId="dfb708c9-d8dc-439f-9a3b-c772bf4a311c" providerId="ADAL" clId="{D4847E8B-82BB-4315-9C27-F7A279882B29}" dt="2022-10-19T10:34:16.778" v="203"/>
          <ac:spMkLst>
            <pc:docMk/>
            <pc:sldMk cId="2426652220" sldId="365"/>
            <ac:spMk id="3" creationId="{82BD25E9-C9A1-4871-9237-AAED012CF853}"/>
          </ac:spMkLst>
        </pc:spChg>
        <pc:spChg chg="mod">
          <ac:chgData name="Matthieu De Mari" userId="dfb708c9-d8dc-439f-9a3b-c772bf4a311c" providerId="ADAL" clId="{D4847E8B-82BB-4315-9C27-F7A279882B29}" dt="2022-10-19T10:34:30.948" v="209" actId="113"/>
          <ac:spMkLst>
            <pc:docMk/>
            <pc:sldMk cId="2426652220" sldId="365"/>
            <ac:spMk id="4" creationId="{789125AD-7B43-407E-B139-5F2179406CED}"/>
          </ac:spMkLst>
        </pc:spChg>
      </pc:sldChg>
      <pc:sldChg chg="modSp mod">
        <pc:chgData name="Matthieu De Mari" userId="dfb708c9-d8dc-439f-9a3b-c772bf4a311c" providerId="ADAL" clId="{D4847E8B-82BB-4315-9C27-F7A279882B29}" dt="2022-10-19T10:34:09.029" v="202" actId="20577"/>
        <pc:sldMkLst>
          <pc:docMk/>
          <pc:sldMk cId="2348718958" sldId="367"/>
        </pc:sldMkLst>
        <pc:spChg chg="mod">
          <ac:chgData name="Matthieu De Mari" userId="dfb708c9-d8dc-439f-9a3b-c772bf4a311c" providerId="ADAL" clId="{D4847E8B-82BB-4315-9C27-F7A279882B29}" dt="2022-10-19T10:34:09.029" v="202" actId="20577"/>
          <ac:spMkLst>
            <pc:docMk/>
            <pc:sldMk cId="2348718958" sldId="367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35:09.590" v="235" actId="20577"/>
        <pc:sldMkLst>
          <pc:docMk/>
          <pc:sldMk cId="3813756237" sldId="370"/>
        </pc:sldMkLst>
        <pc:spChg chg="mod">
          <ac:chgData name="Matthieu De Mari" userId="dfb708c9-d8dc-439f-9a3b-c772bf4a311c" providerId="ADAL" clId="{D4847E8B-82BB-4315-9C27-F7A279882B29}" dt="2022-10-19T10:35:09.590" v="235" actId="20577"/>
          <ac:spMkLst>
            <pc:docMk/>
            <pc:sldMk cId="3813756237" sldId="370"/>
            <ac:spMk id="4" creationId="{2704A320-00D2-49D3-89BE-F67BAE51DD91}"/>
          </ac:spMkLst>
        </pc:spChg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3774175561" sldId="371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48078589" sldId="372"/>
        </pc:sldMkLst>
      </pc:sldChg>
      <pc:sldChg chg="ord">
        <pc:chgData name="Matthieu De Mari" userId="dfb708c9-d8dc-439f-9a3b-c772bf4a311c" providerId="ADAL" clId="{D4847E8B-82BB-4315-9C27-F7A279882B29}" dt="2022-10-19T10:51:04.780" v="372"/>
        <pc:sldMkLst>
          <pc:docMk/>
          <pc:sldMk cId="2523431219" sldId="373"/>
        </pc:sldMkLst>
      </pc:sldChg>
      <pc:sldChg chg="modSp">
        <pc:chgData name="Matthieu De Mari" userId="dfb708c9-d8dc-439f-9a3b-c772bf4a311c" providerId="ADAL" clId="{D4847E8B-82BB-4315-9C27-F7A279882B29}" dt="2022-10-19T10:34:43.415" v="213" actId="20577"/>
        <pc:sldMkLst>
          <pc:docMk/>
          <pc:sldMk cId="2414466637" sldId="374"/>
        </pc:sldMkLst>
        <pc:spChg chg="mod">
          <ac:chgData name="Matthieu De Mari" userId="dfb708c9-d8dc-439f-9a3b-c772bf4a311c" providerId="ADAL" clId="{D4847E8B-82BB-4315-9C27-F7A279882B29}" dt="2022-10-19T10:34:43.415" v="213" actId="20577"/>
          <ac:spMkLst>
            <pc:docMk/>
            <pc:sldMk cId="2414466637" sldId="374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D4847E8B-82BB-4315-9C27-F7A279882B29}" dt="2022-10-19T10:55:50.319" v="45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D4847E8B-82BB-4315-9C27-F7A279882B29}" dt="2022-10-19T10:55:50.319" v="451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D4847E8B-82BB-4315-9C27-F7A279882B29}" dt="2022-10-19T10:35:35.380" v="237" actId="47"/>
        <pc:sldMkLst>
          <pc:docMk/>
          <pc:sldMk cId="618223932" sldId="388"/>
        </pc:sldMkLst>
      </pc:sldChg>
      <pc:sldChg chg="del">
        <pc:chgData name="Matthieu De Mari" userId="dfb708c9-d8dc-439f-9a3b-c772bf4a311c" providerId="ADAL" clId="{D4847E8B-82BB-4315-9C27-F7A279882B29}" dt="2022-10-19T10:35:37.428" v="238" actId="47"/>
        <pc:sldMkLst>
          <pc:docMk/>
          <pc:sldMk cId="3728896815" sldId="389"/>
        </pc:sldMkLst>
      </pc:sldChg>
      <pc:sldChg chg="modSp mod">
        <pc:chgData name="Matthieu De Mari" userId="dfb708c9-d8dc-439f-9a3b-c772bf4a311c" providerId="ADAL" clId="{D4847E8B-82BB-4315-9C27-F7A279882B29}" dt="2022-10-19T10:36:02.359" v="244" actId="20577"/>
        <pc:sldMkLst>
          <pc:docMk/>
          <pc:sldMk cId="2558758602" sldId="394"/>
        </pc:sldMkLst>
        <pc:spChg chg="mod">
          <ac:chgData name="Matthieu De Mari" userId="dfb708c9-d8dc-439f-9a3b-c772bf4a311c" providerId="ADAL" clId="{D4847E8B-82BB-4315-9C27-F7A279882B29}" dt="2022-10-19T10:36:02.359" v="244" actId="20577"/>
          <ac:spMkLst>
            <pc:docMk/>
            <pc:sldMk cId="2558758602" sldId="394"/>
            <ac:spMk id="3" creationId="{0120EF98-929D-4A10-B189-EA0B41184EB2}"/>
          </ac:spMkLst>
        </pc:spChg>
      </pc:sldChg>
      <pc:sldChg chg="modSp">
        <pc:chgData name="Matthieu De Mari" userId="dfb708c9-d8dc-439f-9a3b-c772bf4a311c" providerId="ADAL" clId="{D4847E8B-82BB-4315-9C27-F7A279882B29}" dt="2022-10-19T10:36:18.337" v="248" actId="20577"/>
        <pc:sldMkLst>
          <pc:docMk/>
          <pc:sldMk cId="3048249223" sldId="395"/>
        </pc:sldMkLst>
        <pc:graphicFrameChg chg="mod">
          <ac:chgData name="Matthieu De Mari" userId="dfb708c9-d8dc-439f-9a3b-c772bf4a311c" providerId="ADAL" clId="{D4847E8B-82BB-4315-9C27-F7A279882B29}" dt="2022-10-19T10:36:18.337" v="248" actId="20577"/>
          <ac:graphicFrameMkLst>
            <pc:docMk/>
            <pc:sldMk cId="3048249223" sldId="395"/>
            <ac:graphicFrameMk id="5" creationId="{416B5287-1DD2-4A3C-929C-BD6479EF4151}"/>
          </ac:graphicFrameMkLst>
        </pc:graphicFrameChg>
      </pc:sldChg>
      <pc:sldChg chg="addSp delSp modSp mod">
        <pc:chgData name="Matthieu De Mari" userId="dfb708c9-d8dc-439f-9a3b-c772bf4a311c" providerId="ADAL" clId="{D4847E8B-82BB-4315-9C27-F7A279882B29}" dt="2022-10-19T10:42:59.088" v="270" actId="478"/>
        <pc:sldMkLst>
          <pc:docMk/>
          <pc:sldMk cId="1980452052" sldId="397"/>
        </pc:sldMkLst>
        <pc:spChg chg="mod">
          <ac:chgData name="Matthieu De Mari" userId="dfb708c9-d8dc-439f-9a3b-c772bf4a311c" providerId="ADAL" clId="{D4847E8B-82BB-4315-9C27-F7A279882B29}" dt="2022-10-19T10:36:36.217" v="252" actId="14100"/>
          <ac:spMkLst>
            <pc:docMk/>
            <pc:sldMk cId="1980452052" sldId="397"/>
            <ac:spMk id="6" creationId="{1B81D78D-B4B3-4CB0-996F-BA8AE25E71AE}"/>
          </ac:spMkLst>
        </pc:spChg>
        <pc:picChg chg="add del mod">
          <ac:chgData name="Matthieu De Mari" userId="dfb708c9-d8dc-439f-9a3b-c772bf4a311c" providerId="ADAL" clId="{D4847E8B-82BB-4315-9C27-F7A279882B29}" dt="2022-10-19T10:42:59.088" v="270" actId="478"/>
          <ac:picMkLst>
            <pc:docMk/>
            <pc:sldMk cId="1980452052" sldId="397"/>
            <ac:picMk id="4" creationId="{19A642B3-2BFB-1069-E72C-10A397ECA2CC}"/>
          </ac:picMkLst>
        </pc:picChg>
        <pc:picChg chg="del">
          <ac:chgData name="Matthieu De Mari" userId="dfb708c9-d8dc-439f-9a3b-c772bf4a311c" providerId="ADAL" clId="{D4847E8B-82BB-4315-9C27-F7A279882B29}" dt="2022-10-19T10:38:01.286" v="253" actId="478"/>
          <ac:picMkLst>
            <pc:docMk/>
            <pc:sldMk cId="1980452052" sldId="397"/>
            <ac:picMk id="8" creationId="{2D3C320D-9948-4212-88C0-296B21E4ACA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6:17.184" v="281" actId="1076"/>
        <pc:sldMkLst>
          <pc:docMk/>
          <pc:sldMk cId="3154433718" sldId="398"/>
        </pc:sldMkLst>
        <pc:spChg chg="mod">
          <ac:chgData name="Matthieu De Mari" userId="dfb708c9-d8dc-439f-9a3b-c772bf4a311c" providerId="ADAL" clId="{D4847E8B-82BB-4315-9C27-F7A279882B29}" dt="2022-10-19T10:43:46.315" v="278" actId="14100"/>
          <ac:spMkLst>
            <pc:docMk/>
            <pc:sldMk cId="3154433718" sldId="398"/>
            <ac:spMk id="3" creationId="{09ACFCE6-8F3D-44C2-9AD1-3158F9A04D9F}"/>
          </ac:spMkLst>
        </pc:spChg>
        <pc:picChg chg="del mod">
          <ac:chgData name="Matthieu De Mari" userId="dfb708c9-d8dc-439f-9a3b-c772bf4a311c" providerId="ADAL" clId="{D4847E8B-82BB-4315-9C27-F7A279882B29}" dt="2022-10-19T10:42:39.721" v="268" actId="478"/>
          <ac:picMkLst>
            <pc:docMk/>
            <pc:sldMk cId="3154433718" sldId="398"/>
            <ac:picMk id="4" creationId="{1347498D-BCC4-479A-9BB2-F99ECF251CE3}"/>
          </ac:picMkLst>
        </pc:picChg>
        <pc:picChg chg="del">
          <ac:chgData name="Matthieu De Mari" userId="dfb708c9-d8dc-439f-9a3b-c772bf4a311c" providerId="ADAL" clId="{D4847E8B-82BB-4315-9C27-F7A279882B29}" dt="2022-10-19T10:42:06.199" v="259" actId="478"/>
          <ac:picMkLst>
            <pc:docMk/>
            <pc:sldMk cId="3154433718" sldId="398"/>
            <ac:picMk id="6" creationId="{7956B41F-BBB2-4130-970D-6442E7809AF0}"/>
          </ac:picMkLst>
        </pc:picChg>
        <pc:picChg chg="add del">
          <ac:chgData name="Matthieu De Mari" userId="dfb708c9-d8dc-439f-9a3b-c772bf4a311c" providerId="ADAL" clId="{D4847E8B-82BB-4315-9C27-F7A279882B29}" dt="2022-10-19T10:42:07.471" v="261" actId="22"/>
          <ac:picMkLst>
            <pc:docMk/>
            <pc:sldMk cId="3154433718" sldId="398"/>
            <ac:picMk id="7" creationId="{3A9F215A-76E3-599F-A138-6851B99BC5F3}"/>
          </ac:picMkLst>
        </pc:picChg>
        <pc:picChg chg="add del mod">
          <ac:chgData name="Matthieu De Mari" userId="dfb708c9-d8dc-439f-9a3b-c772bf4a311c" providerId="ADAL" clId="{D4847E8B-82BB-4315-9C27-F7A279882B29}" dt="2022-10-19T10:43:05.646" v="271" actId="478"/>
          <ac:picMkLst>
            <pc:docMk/>
            <pc:sldMk cId="3154433718" sldId="398"/>
            <ac:picMk id="8" creationId="{C1F97ADE-87EE-C2A2-0108-1C0AE5FF7170}"/>
          </ac:picMkLst>
        </pc:picChg>
        <pc:picChg chg="add del mod">
          <ac:chgData name="Matthieu De Mari" userId="dfb708c9-d8dc-439f-9a3b-c772bf4a311c" providerId="ADAL" clId="{D4847E8B-82BB-4315-9C27-F7A279882B29}" dt="2022-10-19T10:43:33.362" v="275" actId="478"/>
          <ac:picMkLst>
            <pc:docMk/>
            <pc:sldMk cId="3154433718" sldId="398"/>
            <ac:picMk id="9" creationId="{6A232799-EE3F-B743-4356-34E8E48D5485}"/>
          </ac:picMkLst>
        </pc:picChg>
        <pc:picChg chg="add del mod">
          <ac:chgData name="Matthieu De Mari" userId="dfb708c9-d8dc-439f-9a3b-c772bf4a311c" providerId="ADAL" clId="{D4847E8B-82BB-4315-9C27-F7A279882B29}" dt="2022-10-19T10:46:13.110" v="279" actId="478"/>
          <ac:picMkLst>
            <pc:docMk/>
            <pc:sldMk cId="3154433718" sldId="398"/>
            <ac:picMk id="11" creationId="{37AFF8E0-FB00-CDD7-D3FA-A913C3B31C15}"/>
          </ac:picMkLst>
        </pc:picChg>
        <pc:picChg chg="add mod">
          <ac:chgData name="Matthieu De Mari" userId="dfb708c9-d8dc-439f-9a3b-c772bf4a311c" providerId="ADAL" clId="{D4847E8B-82BB-4315-9C27-F7A279882B29}" dt="2022-10-19T10:46:17.184" v="281" actId="1076"/>
          <ac:picMkLst>
            <pc:docMk/>
            <pc:sldMk cId="3154433718" sldId="398"/>
            <ac:picMk id="13" creationId="{94EADC8B-FD0D-92C6-9F54-927FD91FE134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55.544" v="364" actId="20577"/>
        <pc:sldMkLst>
          <pc:docMk/>
          <pc:sldMk cId="2732551001" sldId="402"/>
        </pc:sldMkLst>
        <pc:spChg chg="mod">
          <ac:chgData name="Matthieu De Mari" userId="dfb708c9-d8dc-439f-9a3b-c772bf4a311c" providerId="ADAL" clId="{D4847E8B-82BB-4315-9C27-F7A279882B29}" dt="2022-10-19T10:49:55.544" v="364" actId="20577"/>
          <ac:spMkLst>
            <pc:docMk/>
            <pc:sldMk cId="2732551001" sldId="402"/>
            <ac:spMk id="3" creationId="{91E7DDE0-7B20-4BF0-A9F6-CD1C43568736}"/>
          </ac:spMkLst>
        </pc:spChg>
        <pc:picChg chg="add mod">
          <ac:chgData name="Matthieu De Mari" userId="dfb708c9-d8dc-439f-9a3b-c772bf4a311c" providerId="ADAL" clId="{D4847E8B-82BB-4315-9C27-F7A279882B29}" dt="2022-10-19T10:47:13.792" v="291" actId="1076"/>
          <ac:picMkLst>
            <pc:docMk/>
            <pc:sldMk cId="2732551001" sldId="402"/>
            <ac:picMk id="5" creationId="{3E05DBDD-90D0-7C4C-D5CE-9CE386BF5267}"/>
          </ac:picMkLst>
        </pc:picChg>
        <pc:picChg chg="del">
          <ac:chgData name="Matthieu De Mari" userId="dfb708c9-d8dc-439f-9a3b-c772bf4a311c" providerId="ADAL" clId="{D4847E8B-82BB-4315-9C27-F7A279882B29}" dt="2022-10-19T10:46:34.279" v="282" actId="478"/>
          <ac:picMkLst>
            <pc:docMk/>
            <pc:sldMk cId="2732551001" sldId="402"/>
            <ac:picMk id="6" creationId="{732FFEC9-78B2-40C4-B924-DB02D70D04A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7:32.071" v="297" actId="20577"/>
        <pc:sldMkLst>
          <pc:docMk/>
          <pc:sldMk cId="1780316622" sldId="404"/>
        </pc:sldMkLst>
        <pc:spChg chg="mod">
          <ac:chgData name="Matthieu De Mari" userId="dfb708c9-d8dc-439f-9a3b-c772bf4a311c" providerId="ADAL" clId="{D4847E8B-82BB-4315-9C27-F7A279882B29}" dt="2022-10-19T10:47:32.071" v="297" actId="20577"/>
          <ac:spMkLst>
            <pc:docMk/>
            <pc:sldMk cId="1780316622" sldId="404"/>
            <ac:spMk id="2" creationId="{EE08CCD1-9305-4538-95AA-41C12591272B}"/>
          </ac:spMkLst>
        </pc:spChg>
        <pc:picChg chg="add mod">
          <ac:chgData name="Matthieu De Mari" userId="dfb708c9-d8dc-439f-9a3b-c772bf4a311c" providerId="ADAL" clId="{D4847E8B-82BB-4315-9C27-F7A279882B29}" dt="2022-10-19T10:47:29.435" v="295"/>
          <ac:picMkLst>
            <pc:docMk/>
            <pc:sldMk cId="1780316622" sldId="404"/>
            <ac:picMk id="3" creationId="{8973E468-98AC-9791-A8E9-9D738B49F848}"/>
          </ac:picMkLst>
        </pc:picChg>
        <pc:picChg chg="del">
          <ac:chgData name="Matthieu De Mari" userId="dfb708c9-d8dc-439f-9a3b-c772bf4a311c" providerId="ADAL" clId="{D4847E8B-82BB-4315-9C27-F7A279882B29}" dt="2022-10-19T10:47:26.042" v="294" actId="478"/>
          <ac:picMkLst>
            <pc:docMk/>
            <pc:sldMk cId="1780316622" sldId="404"/>
            <ac:picMk id="6" creationId="{A6349D65-CB9A-4D7B-A8FC-DD275134DAE9}"/>
          </ac:picMkLst>
        </pc:picChg>
      </pc:sldChg>
      <pc:sldChg chg="modSp mod">
        <pc:chgData name="Matthieu De Mari" userId="dfb708c9-d8dc-439f-9a3b-c772bf4a311c" providerId="ADAL" clId="{D4847E8B-82BB-4315-9C27-F7A279882B29}" dt="2022-10-19T10:47:39.502" v="299" actId="20577"/>
        <pc:sldMkLst>
          <pc:docMk/>
          <pc:sldMk cId="1984848255" sldId="405"/>
        </pc:sldMkLst>
        <pc:spChg chg="mod">
          <ac:chgData name="Matthieu De Mari" userId="dfb708c9-d8dc-439f-9a3b-c772bf4a311c" providerId="ADAL" clId="{D4847E8B-82BB-4315-9C27-F7A279882B29}" dt="2022-10-19T10:47:39.502" v="299" actId="20577"/>
          <ac:spMkLst>
            <pc:docMk/>
            <pc:sldMk cId="1984848255" sldId="405"/>
            <ac:spMk id="2" creationId="{EE08CCD1-9305-4538-95AA-41C12591272B}"/>
          </ac:spMkLst>
        </pc:spChg>
      </pc:sldChg>
      <pc:sldChg chg="addSp delSp modSp mod">
        <pc:chgData name="Matthieu De Mari" userId="dfb708c9-d8dc-439f-9a3b-c772bf4a311c" providerId="ADAL" clId="{D4847E8B-82BB-4315-9C27-F7A279882B29}" dt="2022-10-19T10:52:43.610" v="441" actId="1076"/>
        <pc:sldMkLst>
          <pc:docMk/>
          <pc:sldMk cId="106137820" sldId="409"/>
        </pc:sldMkLst>
        <pc:picChg chg="add mod">
          <ac:chgData name="Matthieu De Mari" userId="dfb708c9-d8dc-439f-9a3b-c772bf4a311c" providerId="ADAL" clId="{D4847E8B-82BB-4315-9C27-F7A279882B29}" dt="2022-10-19T10:52:43.610" v="441" actId="1076"/>
          <ac:picMkLst>
            <pc:docMk/>
            <pc:sldMk cId="106137820" sldId="409"/>
            <ac:picMk id="5" creationId="{40056C6E-4542-0BBC-57A5-B2C756E24695}"/>
          </ac:picMkLst>
        </pc:picChg>
        <pc:picChg chg="del">
          <ac:chgData name="Matthieu De Mari" userId="dfb708c9-d8dc-439f-9a3b-c772bf4a311c" providerId="ADAL" clId="{D4847E8B-82BB-4315-9C27-F7A279882B29}" dt="2022-10-19T10:52:20.602" v="437" actId="478"/>
          <ac:picMkLst>
            <pc:docMk/>
            <pc:sldMk cId="106137820" sldId="409"/>
            <ac:picMk id="6" creationId="{F2EEF302-D61A-4F0C-835C-476CFA1248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8:39.319" v="325" actId="20577"/>
        <pc:sldMkLst>
          <pc:docMk/>
          <pc:sldMk cId="2530358735" sldId="418"/>
        </pc:sldMkLst>
        <pc:spChg chg="mod">
          <ac:chgData name="Matthieu De Mari" userId="dfb708c9-d8dc-439f-9a3b-c772bf4a311c" providerId="ADAL" clId="{D4847E8B-82BB-4315-9C27-F7A279882B29}" dt="2022-10-19T10:48:22.032" v="309" actId="20577"/>
          <ac:spMkLst>
            <pc:docMk/>
            <pc:sldMk cId="2530358735" sldId="418"/>
            <ac:spMk id="2" creationId="{C75F71CE-54FD-4DEF-8F6A-0B7256AAF6ED}"/>
          </ac:spMkLst>
        </pc:spChg>
        <pc:spChg chg="mod">
          <ac:chgData name="Matthieu De Mari" userId="dfb708c9-d8dc-439f-9a3b-c772bf4a311c" providerId="ADAL" clId="{D4847E8B-82BB-4315-9C27-F7A279882B29}" dt="2022-10-19T10:48:39.319" v="325" actId="20577"/>
          <ac:spMkLst>
            <pc:docMk/>
            <pc:sldMk cId="2530358735" sldId="418"/>
            <ac:spMk id="6" creationId="{1B81D78D-B4B3-4CB0-996F-BA8AE25E71AE}"/>
          </ac:spMkLst>
        </pc:spChg>
        <pc:picChg chg="del">
          <ac:chgData name="Matthieu De Mari" userId="dfb708c9-d8dc-439f-9a3b-c772bf4a311c" providerId="ADAL" clId="{D4847E8B-82BB-4315-9C27-F7A279882B29}" dt="2022-10-19T10:48:01.222" v="300" actId="478"/>
          <ac:picMkLst>
            <pc:docMk/>
            <pc:sldMk cId="2530358735" sldId="418"/>
            <ac:picMk id="3" creationId="{DCA779CF-5993-4555-9959-D32FDBE29EAE}"/>
          </ac:picMkLst>
        </pc:picChg>
        <pc:picChg chg="add mod">
          <ac:chgData name="Matthieu De Mari" userId="dfb708c9-d8dc-439f-9a3b-c772bf4a311c" providerId="ADAL" clId="{D4847E8B-82BB-4315-9C27-F7A279882B29}" dt="2022-10-19T10:48:27.263" v="318" actId="1038"/>
          <ac:picMkLst>
            <pc:docMk/>
            <pc:sldMk cId="2530358735" sldId="418"/>
            <ac:picMk id="5" creationId="{2D48E372-9204-C633-8277-60C2883C7879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49:06.535" v="353" actId="20577"/>
        <pc:sldMkLst>
          <pc:docMk/>
          <pc:sldMk cId="3045973148" sldId="419"/>
        </pc:sldMkLst>
        <pc:spChg chg="mod">
          <ac:chgData name="Matthieu De Mari" userId="dfb708c9-d8dc-439f-9a3b-c772bf4a311c" providerId="ADAL" clId="{D4847E8B-82BB-4315-9C27-F7A279882B29}" dt="2022-10-19T10:48:58.255" v="348" actId="5793"/>
          <ac:spMkLst>
            <pc:docMk/>
            <pc:sldMk cId="3045973148" sldId="419"/>
            <ac:spMk id="2" creationId="{83923B4B-CEB9-46DC-9919-362DD2F17A75}"/>
          </ac:spMkLst>
        </pc:spChg>
        <pc:spChg chg="mod">
          <ac:chgData name="Matthieu De Mari" userId="dfb708c9-d8dc-439f-9a3b-c772bf4a311c" providerId="ADAL" clId="{D4847E8B-82BB-4315-9C27-F7A279882B29}" dt="2022-10-19T10:49:06.535" v="353" actId="20577"/>
          <ac:spMkLst>
            <pc:docMk/>
            <pc:sldMk cId="3045973148" sldId="419"/>
            <ac:spMk id="3" creationId="{09ACFCE6-8F3D-44C2-9AD1-3158F9A04D9F}"/>
          </ac:spMkLst>
        </pc:spChg>
        <pc:picChg chg="add mod">
          <ac:chgData name="Matthieu De Mari" userId="dfb708c9-d8dc-439f-9a3b-c772bf4a311c" providerId="ADAL" clId="{D4847E8B-82BB-4315-9C27-F7A279882B29}" dt="2022-10-19T10:48:46.204" v="327"/>
          <ac:picMkLst>
            <pc:docMk/>
            <pc:sldMk cId="3045973148" sldId="419"/>
            <ac:picMk id="4" creationId="{C01CCA6A-0CF0-E030-805B-07F3EE755727}"/>
          </ac:picMkLst>
        </pc:picChg>
        <pc:picChg chg="del">
          <ac:chgData name="Matthieu De Mari" userId="dfb708c9-d8dc-439f-9a3b-c772bf4a311c" providerId="ADAL" clId="{D4847E8B-82BB-4315-9C27-F7A279882B29}" dt="2022-10-19T10:48:44.796" v="326" actId="478"/>
          <ac:picMkLst>
            <pc:docMk/>
            <pc:sldMk cId="3045973148" sldId="419"/>
            <ac:picMk id="7" creationId="{E76829C3-9A9F-4516-85FB-E33DD7F79108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05.112" v="365"/>
        <pc:sldMkLst>
          <pc:docMk/>
          <pc:sldMk cId="753662023" sldId="420"/>
        </pc:sldMkLst>
        <pc:spChg chg="mod">
          <ac:chgData name="Matthieu De Mari" userId="dfb708c9-d8dc-439f-9a3b-c772bf4a311c" providerId="ADAL" clId="{D4847E8B-82BB-4315-9C27-F7A279882B29}" dt="2022-10-19T10:50:05.112" v="365"/>
          <ac:spMkLst>
            <pc:docMk/>
            <pc:sldMk cId="753662023" sldId="420"/>
            <ac:spMk id="2" creationId="{C82714AB-B7BA-4793-AE9C-F4CCDF62D323}"/>
          </ac:spMkLst>
        </pc:spChg>
        <pc:spChg chg="mod">
          <ac:chgData name="Matthieu De Mari" userId="dfb708c9-d8dc-439f-9a3b-c772bf4a311c" providerId="ADAL" clId="{D4847E8B-82BB-4315-9C27-F7A279882B29}" dt="2022-10-19T10:49:42.427" v="361" actId="20577"/>
          <ac:spMkLst>
            <pc:docMk/>
            <pc:sldMk cId="753662023" sldId="420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49:14.694" v="354" actId="478"/>
          <ac:picMkLst>
            <pc:docMk/>
            <pc:sldMk cId="753662023" sldId="420"/>
            <ac:picMk id="4" creationId="{C8C541D0-990F-407A-A895-F344D8C5E8A6}"/>
          </ac:picMkLst>
        </pc:picChg>
        <pc:picChg chg="add mod">
          <ac:chgData name="Matthieu De Mari" userId="dfb708c9-d8dc-439f-9a3b-c772bf4a311c" providerId="ADAL" clId="{D4847E8B-82BB-4315-9C27-F7A279882B29}" dt="2022-10-19T10:49:38.742" v="358" actId="1076"/>
          <ac:picMkLst>
            <pc:docMk/>
            <pc:sldMk cId="753662023" sldId="420"/>
            <ac:picMk id="6" creationId="{B9E93AA7-D100-4930-C5DF-7CF85C53C6E2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0:44.597" v="370" actId="1076"/>
        <pc:sldMkLst>
          <pc:docMk/>
          <pc:sldMk cId="1638150563" sldId="421"/>
        </pc:sldMkLst>
        <pc:picChg chg="add mod">
          <ac:chgData name="Matthieu De Mari" userId="dfb708c9-d8dc-439f-9a3b-c772bf4a311c" providerId="ADAL" clId="{D4847E8B-82BB-4315-9C27-F7A279882B29}" dt="2022-10-19T10:50:44.597" v="370" actId="1076"/>
          <ac:picMkLst>
            <pc:docMk/>
            <pc:sldMk cId="1638150563" sldId="421"/>
            <ac:picMk id="4" creationId="{2F9050B6-3305-81DF-3439-40AC9B5A61AA}"/>
          </ac:picMkLst>
        </pc:picChg>
        <pc:picChg chg="del">
          <ac:chgData name="Matthieu De Mari" userId="dfb708c9-d8dc-439f-9a3b-c772bf4a311c" providerId="ADAL" clId="{D4847E8B-82BB-4315-9C27-F7A279882B29}" dt="2022-10-19T10:50:22.475" v="366" actId="478"/>
          <ac:picMkLst>
            <pc:docMk/>
            <pc:sldMk cId="1638150563" sldId="421"/>
            <ac:picMk id="5" creationId="{88B166B6-B0D9-48A0-8FEF-BB365E7299EB}"/>
          </ac:picMkLst>
        </pc:picChg>
      </pc:sldChg>
      <pc:sldChg chg="addSp delSp modSp mod">
        <pc:chgData name="Matthieu De Mari" userId="dfb708c9-d8dc-439f-9a3b-c772bf4a311c" providerId="ADAL" clId="{D4847E8B-82BB-4315-9C27-F7A279882B29}" dt="2022-10-19T10:51:32.605" v="377" actId="1076"/>
        <pc:sldMkLst>
          <pc:docMk/>
          <pc:sldMk cId="2741024059" sldId="423"/>
        </pc:sldMkLst>
        <pc:picChg chg="del">
          <ac:chgData name="Matthieu De Mari" userId="dfb708c9-d8dc-439f-9a3b-c772bf4a311c" providerId="ADAL" clId="{D4847E8B-82BB-4315-9C27-F7A279882B29}" dt="2022-10-19T10:51:14.878" v="373" actId="478"/>
          <ac:picMkLst>
            <pc:docMk/>
            <pc:sldMk cId="2741024059" sldId="423"/>
            <ac:picMk id="4" creationId="{FA7537BA-B0F2-479A-912A-07BDE8A77803}"/>
          </ac:picMkLst>
        </pc:picChg>
        <pc:picChg chg="add mod">
          <ac:chgData name="Matthieu De Mari" userId="dfb708c9-d8dc-439f-9a3b-c772bf4a311c" providerId="ADAL" clId="{D4847E8B-82BB-4315-9C27-F7A279882B29}" dt="2022-10-19T10:51:32.605" v="377" actId="1076"/>
          <ac:picMkLst>
            <pc:docMk/>
            <pc:sldMk cId="2741024059" sldId="423"/>
            <ac:picMk id="6" creationId="{F3B0816A-E862-A2B9-0C59-889E7F09D058}"/>
          </ac:picMkLst>
        </pc:picChg>
      </pc:sldChg>
      <pc:sldChg chg="delSp modSp mod">
        <pc:chgData name="Matthieu De Mari" userId="dfb708c9-d8dc-439f-9a3b-c772bf4a311c" providerId="ADAL" clId="{D4847E8B-82BB-4315-9C27-F7A279882B29}" dt="2022-10-19T10:52:03.716" v="436" actId="20577"/>
        <pc:sldMkLst>
          <pc:docMk/>
          <pc:sldMk cId="618042080" sldId="424"/>
        </pc:sldMkLst>
        <pc:spChg chg="mod">
          <ac:chgData name="Matthieu De Mari" userId="dfb708c9-d8dc-439f-9a3b-c772bf4a311c" providerId="ADAL" clId="{D4847E8B-82BB-4315-9C27-F7A279882B29}" dt="2022-10-19T10:52:03.716" v="436" actId="20577"/>
          <ac:spMkLst>
            <pc:docMk/>
            <pc:sldMk cId="618042080" sldId="424"/>
            <ac:spMk id="3" creationId="{91E7DDE0-7B20-4BF0-A9F6-CD1C43568736}"/>
          </ac:spMkLst>
        </pc:spChg>
        <pc:picChg chg="del">
          <ac:chgData name="Matthieu De Mari" userId="dfb708c9-d8dc-439f-9a3b-c772bf4a311c" providerId="ADAL" clId="{D4847E8B-82BB-4315-9C27-F7A279882B29}" dt="2022-10-19T10:51:38.545" v="378" actId="478"/>
          <ac:picMkLst>
            <pc:docMk/>
            <pc:sldMk cId="618042080" sldId="424"/>
            <ac:picMk id="6" creationId="{53732E60-D09A-414C-9C28-EA6459F66653}"/>
          </ac:picMkLst>
        </pc:picChg>
      </pc:sldChg>
      <pc:sldChg chg="modSp mod">
        <pc:chgData name="Matthieu De Mari" userId="dfb708c9-d8dc-439f-9a3b-c772bf4a311c" providerId="ADAL" clId="{D4847E8B-82BB-4315-9C27-F7A279882B29}" dt="2022-10-19T10:53:17.212" v="448" actId="14100"/>
        <pc:sldMkLst>
          <pc:docMk/>
          <pc:sldMk cId="1906296070" sldId="425"/>
        </pc:sldMkLst>
        <pc:picChg chg="mod">
          <ac:chgData name="Matthieu De Mari" userId="dfb708c9-d8dc-439f-9a3b-c772bf4a311c" providerId="ADAL" clId="{D4847E8B-82BB-4315-9C27-F7A279882B29}" dt="2022-10-19T10:53:17.212" v="448" actId="14100"/>
          <ac:picMkLst>
            <pc:docMk/>
            <pc:sldMk cId="1906296070" sldId="425"/>
            <ac:picMk id="6" creationId="{097FA92B-4FCD-47E1-8721-1B1968C35DB5}"/>
          </ac:picMkLst>
        </pc:picChg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4208133122" sldId="428"/>
        </pc:sldMkLst>
      </pc:sldChg>
      <pc:sldChg chg="add">
        <pc:chgData name="Matthieu De Mari" userId="dfb708c9-d8dc-439f-9a3b-c772bf4a311c" providerId="ADAL" clId="{D4847E8B-82BB-4315-9C27-F7A279882B29}" dt="2022-10-19T10:35:32.768" v="236"/>
        <pc:sldMkLst>
          <pc:docMk/>
          <pc:sldMk cId="3536234245" sldId="429"/>
        </pc:sldMkLst>
      </pc:sldChg>
      <pc:sldMasterChg chg="addSp mod">
        <pc:chgData name="Matthieu De Mari" userId="dfb708c9-d8dc-439f-9a3b-c772bf4a311c" providerId="ADAL" clId="{D4847E8B-82BB-4315-9C27-F7A279882B29}" dt="2022-10-19T10:21:33.30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9" creationId="{2C7791B5-E5C7-DD98-D891-95F9B953EB61}"/>
          </ac:spMkLst>
        </pc:spChg>
        <pc:spChg chg="add">
          <ac:chgData name="Matthieu De Mari" userId="dfb708c9-d8dc-439f-9a3b-c772bf4a311c" providerId="ADAL" clId="{D4847E8B-82BB-4315-9C27-F7A279882B29}" dt="2022-10-19T10:21:33.308" v="0" actId="33475"/>
          <ac:spMkLst>
            <pc:docMk/>
            <pc:sldMasterMk cId="2168708284" sldId="2147483648"/>
            <ac:spMk id="10" creationId="{391352E1-DDC1-2DC7-395F-89FEEC91CE45}"/>
          </ac:spMkLst>
        </pc:spChg>
      </pc:sldMasterChg>
    </pc:docChg>
  </pc:docChgLst>
  <pc:docChgLst>
    <pc:chgData name="Matthieu De Mari" userId="dfb708c9-d8dc-439f-9a3b-c772bf4a311c" providerId="ADAL" clId="{A9596231-137D-4A9A-A287-FF36544BA7C4}"/>
    <pc:docChg chg="modSld">
      <pc:chgData name="Matthieu De Mari" userId="dfb708c9-d8dc-439f-9a3b-c772bf4a311c" providerId="ADAL" clId="{A9596231-137D-4A9A-A287-FF36544BA7C4}" dt="2023-02-26T10:35:52.150" v="5" actId="20577"/>
      <pc:docMkLst>
        <pc:docMk/>
      </pc:docMkLst>
      <pc:sldChg chg="modSp mod">
        <pc:chgData name="Matthieu De Mari" userId="dfb708c9-d8dc-439f-9a3b-c772bf4a311c" providerId="ADAL" clId="{A9596231-137D-4A9A-A287-FF36544BA7C4}" dt="2023-02-26T10:35:52.150" v="5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A9596231-137D-4A9A-A287-FF36544BA7C4}" dt="2023-02-26T10:35:52.150" v="5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A9596231-137D-4A9A-A287-FF36544BA7C4}" dt="2023-02-26T10:35:48.301" v="2" actId="20577"/>
        <pc:sldMkLst>
          <pc:docMk/>
          <pc:sldMk cId="463320542" sldId="387"/>
        </pc:sldMkLst>
        <pc:spChg chg="mod">
          <ac:chgData name="Matthieu De Mari" userId="dfb708c9-d8dc-439f-9a3b-c772bf4a311c" providerId="ADAL" clId="{A9596231-137D-4A9A-A287-FF36544BA7C4}" dt="2023-02-26T10:35:48.301" v="2" actId="20577"/>
          <ac:spMkLst>
            <pc:docMk/>
            <pc:sldMk cId="463320542" sldId="387"/>
            <ac:spMk id="2" creationId="{49D40417-A4D3-4CE8-96E7-708E2439AE7B}"/>
          </ac:spMkLst>
        </pc:spChg>
      </pc:sldChg>
    </pc:docChg>
  </pc:docChgLst>
  <pc:docChgLst>
    <pc:chgData name="Matthieu De Mari" userId="dfb708c9-d8dc-439f-9a3b-c772bf4a311c" providerId="ADAL" clId="{095C9CDE-9BC9-4918-AEBE-FE97554DA40A}"/>
    <pc:docChg chg="custSel modSld">
      <pc:chgData name="Matthieu De Mari" userId="dfb708c9-d8dc-439f-9a3b-c772bf4a311c" providerId="ADAL" clId="{095C9CDE-9BC9-4918-AEBE-FE97554DA40A}" dt="2023-08-29T06:11:24.942" v="388" actId="171"/>
      <pc:docMkLst>
        <pc:docMk/>
      </pc:docMkLst>
      <pc:sldChg chg="modSp mod">
        <pc:chgData name="Matthieu De Mari" userId="dfb708c9-d8dc-439f-9a3b-c772bf4a311c" providerId="ADAL" clId="{095C9CDE-9BC9-4918-AEBE-FE97554DA40A}" dt="2023-08-29T05:38:00.033" v="87" actId="113"/>
        <pc:sldMkLst>
          <pc:docMk/>
          <pc:sldMk cId="3714532461" sldId="320"/>
        </pc:sldMkLst>
        <pc:spChg chg="mod">
          <ac:chgData name="Matthieu De Mari" userId="dfb708c9-d8dc-439f-9a3b-c772bf4a311c" providerId="ADAL" clId="{095C9CDE-9BC9-4918-AEBE-FE97554DA40A}" dt="2023-08-29T05:38:00.033" v="87" actId="113"/>
          <ac:spMkLst>
            <pc:docMk/>
            <pc:sldMk cId="3714532461" sldId="320"/>
            <ac:spMk id="15" creationId="{BF1B3891-3CD4-4390-9337-331E80B73B63}"/>
          </ac:spMkLst>
        </pc:spChg>
      </pc:sldChg>
      <pc:sldChg chg="modSp mod">
        <pc:chgData name="Matthieu De Mari" userId="dfb708c9-d8dc-439f-9a3b-c772bf4a311c" providerId="ADAL" clId="{095C9CDE-9BC9-4918-AEBE-FE97554DA40A}" dt="2023-08-29T05:37:51.315" v="83" actId="207"/>
        <pc:sldMkLst>
          <pc:docMk/>
          <pc:sldMk cId="223073395" sldId="321"/>
        </pc:sldMkLst>
        <pc:spChg chg="mod">
          <ac:chgData name="Matthieu De Mari" userId="dfb708c9-d8dc-439f-9a3b-c772bf4a311c" providerId="ADAL" clId="{095C9CDE-9BC9-4918-AEBE-FE97554DA40A}" dt="2023-08-29T05:37:51.315" v="83" actId="207"/>
          <ac:spMkLst>
            <pc:docMk/>
            <pc:sldMk cId="223073395" sldId="321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38:08.317" v="91" actId="207"/>
        <pc:sldMkLst>
          <pc:docMk/>
          <pc:sldMk cId="2384413345" sldId="322"/>
        </pc:sldMkLst>
        <pc:spChg chg="mod">
          <ac:chgData name="Matthieu De Mari" userId="dfb708c9-d8dc-439f-9a3b-c772bf4a311c" providerId="ADAL" clId="{095C9CDE-9BC9-4918-AEBE-FE97554DA40A}" dt="2023-08-29T05:38:08.317" v="91" actId="207"/>
          <ac:spMkLst>
            <pc:docMk/>
            <pc:sldMk cId="2384413345" sldId="322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38:15.858" v="93" actId="207"/>
        <pc:sldMkLst>
          <pc:docMk/>
          <pc:sldMk cId="1007954300" sldId="323"/>
        </pc:sldMkLst>
        <pc:spChg chg="mod">
          <ac:chgData name="Matthieu De Mari" userId="dfb708c9-d8dc-439f-9a3b-c772bf4a311c" providerId="ADAL" clId="{095C9CDE-9BC9-4918-AEBE-FE97554DA40A}" dt="2023-08-29T05:38:15.858" v="93" actId="207"/>
          <ac:spMkLst>
            <pc:docMk/>
            <pc:sldMk cId="1007954300" sldId="323"/>
            <ac:spMk id="3" creationId="{D607CE9F-4451-48D0-8B40-890CB0E4A018}"/>
          </ac:spMkLst>
        </pc:spChg>
      </pc:sldChg>
      <pc:sldChg chg="modSp mod">
        <pc:chgData name="Matthieu De Mari" userId="dfb708c9-d8dc-439f-9a3b-c772bf4a311c" providerId="ADAL" clId="{095C9CDE-9BC9-4918-AEBE-FE97554DA40A}" dt="2023-08-29T05:38:24.814" v="96" actId="113"/>
        <pc:sldMkLst>
          <pc:docMk/>
          <pc:sldMk cId="2200598295" sldId="324"/>
        </pc:sldMkLst>
        <pc:spChg chg="mod">
          <ac:chgData name="Matthieu De Mari" userId="dfb708c9-d8dc-439f-9a3b-c772bf4a311c" providerId="ADAL" clId="{095C9CDE-9BC9-4918-AEBE-FE97554DA40A}" dt="2023-08-29T05:38:24.814" v="96" actId="113"/>
          <ac:spMkLst>
            <pc:docMk/>
            <pc:sldMk cId="2200598295" sldId="324"/>
            <ac:spMk id="3" creationId="{D607CE9F-4451-48D0-8B40-890CB0E4A018}"/>
          </ac:spMkLst>
        </pc:spChg>
      </pc:sldChg>
      <pc:sldChg chg="addSp delSp modSp mod">
        <pc:chgData name="Matthieu De Mari" userId="dfb708c9-d8dc-439f-9a3b-c772bf4a311c" providerId="ADAL" clId="{095C9CDE-9BC9-4918-AEBE-FE97554DA40A}" dt="2023-08-29T05:39:19.821" v="110" actId="20577"/>
        <pc:sldMkLst>
          <pc:docMk/>
          <pc:sldMk cId="794819235" sldId="326"/>
        </pc:sldMkLst>
        <pc:spChg chg="del mod">
          <ac:chgData name="Matthieu De Mari" userId="dfb708c9-d8dc-439f-9a3b-c772bf4a311c" providerId="ADAL" clId="{095C9CDE-9BC9-4918-AEBE-FE97554DA40A}" dt="2023-08-29T05:39:10.482" v="107" actId="478"/>
          <ac:spMkLst>
            <pc:docMk/>
            <pc:sldMk cId="794819235" sldId="326"/>
            <ac:spMk id="3" creationId="{D607CE9F-4451-48D0-8B40-890CB0E4A018}"/>
          </ac:spMkLst>
        </pc:spChg>
        <pc:spChg chg="add del mod">
          <ac:chgData name="Matthieu De Mari" userId="dfb708c9-d8dc-439f-9a3b-c772bf4a311c" providerId="ADAL" clId="{095C9CDE-9BC9-4918-AEBE-FE97554DA40A}" dt="2023-08-29T05:39:12.124" v="108" actId="478"/>
          <ac:spMkLst>
            <pc:docMk/>
            <pc:sldMk cId="794819235" sldId="326"/>
            <ac:spMk id="5" creationId="{9ED63283-3778-A8C9-4C87-DE84A46929DB}"/>
          </ac:spMkLst>
        </pc:spChg>
        <pc:spChg chg="add mod">
          <ac:chgData name="Matthieu De Mari" userId="dfb708c9-d8dc-439f-9a3b-c772bf4a311c" providerId="ADAL" clId="{095C9CDE-9BC9-4918-AEBE-FE97554DA40A}" dt="2023-08-29T05:39:19.821" v="110" actId="20577"/>
          <ac:spMkLst>
            <pc:docMk/>
            <pc:sldMk cId="794819235" sldId="326"/>
            <ac:spMk id="6" creationId="{E80F08B3-290F-20DF-8B00-4CD85076FB1B}"/>
          </ac:spMkLst>
        </pc:spChg>
        <pc:spChg chg="mod">
          <ac:chgData name="Matthieu De Mari" userId="dfb708c9-d8dc-439f-9a3b-c772bf4a311c" providerId="ADAL" clId="{095C9CDE-9BC9-4918-AEBE-FE97554DA40A}" dt="2023-08-29T05:38:38.912" v="101" actId="207"/>
          <ac:spMkLst>
            <pc:docMk/>
            <pc:sldMk cId="794819235" sldId="326"/>
            <ac:spMk id="13" creationId="{3E8B7ADE-116F-4517-9ADC-B1BB2257CC0A}"/>
          </ac:spMkLst>
        </pc:spChg>
      </pc:sldChg>
      <pc:sldChg chg="modSp mod">
        <pc:chgData name="Matthieu De Mari" userId="dfb708c9-d8dc-439f-9a3b-c772bf4a311c" providerId="ADAL" clId="{095C9CDE-9BC9-4918-AEBE-FE97554DA40A}" dt="2023-08-29T05:39:36.179" v="113" actId="14100"/>
        <pc:sldMkLst>
          <pc:docMk/>
          <pc:sldMk cId="2738753917" sldId="327"/>
        </pc:sldMkLst>
        <pc:spChg chg="mod">
          <ac:chgData name="Matthieu De Mari" userId="dfb708c9-d8dc-439f-9a3b-c772bf4a311c" providerId="ADAL" clId="{095C9CDE-9BC9-4918-AEBE-FE97554DA40A}" dt="2023-08-29T05:38:55.417" v="106" actId="207"/>
          <ac:spMkLst>
            <pc:docMk/>
            <pc:sldMk cId="2738753917" sldId="327"/>
            <ac:spMk id="3" creationId="{D607CE9F-4451-48D0-8B40-890CB0E4A018}"/>
          </ac:spMkLst>
        </pc:spChg>
        <pc:spChg chg="mod">
          <ac:chgData name="Matthieu De Mari" userId="dfb708c9-d8dc-439f-9a3b-c772bf4a311c" providerId="ADAL" clId="{095C9CDE-9BC9-4918-AEBE-FE97554DA40A}" dt="2023-08-29T05:39:31.618" v="112" actId="1076"/>
          <ac:spMkLst>
            <pc:docMk/>
            <pc:sldMk cId="2738753917" sldId="327"/>
            <ac:spMk id="10" creationId="{FC12D853-D570-4A27-A490-2B413741A369}"/>
          </ac:spMkLst>
        </pc:spChg>
        <pc:spChg chg="mod">
          <ac:chgData name="Matthieu De Mari" userId="dfb708c9-d8dc-439f-9a3b-c772bf4a311c" providerId="ADAL" clId="{095C9CDE-9BC9-4918-AEBE-FE97554DA40A}" dt="2023-08-29T05:38:48.574" v="104" actId="207"/>
          <ac:spMkLst>
            <pc:docMk/>
            <pc:sldMk cId="2738753917" sldId="327"/>
            <ac:spMk id="13" creationId="{3E8B7ADE-116F-4517-9ADC-B1BB2257CC0A}"/>
          </ac:spMkLst>
        </pc:spChg>
        <pc:cxnChg chg="mod">
          <ac:chgData name="Matthieu De Mari" userId="dfb708c9-d8dc-439f-9a3b-c772bf4a311c" providerId="ADAL" clId="{095C9CDE-9BC9-4918-AEBE-FE97554DA40A}" dt="2023-08-29T05:39:36.179" v="113" actId="14100"/>
          <ac:cxnSpMkLst>
            <pc:docMk/>
            <pc:sldMk cId="2738753917" sldId="327"/>
            <ac:cxnSpMk id="7" creationId="{C7272752-1C61-4075-9807-D24C2213719B}"/>
          </ac:cxnSpMkLst>
        </pc:cxnChg>
      </pc:sldChg>
      <pc:sldChg chg="modSp">
        <pc:chgData name="Matthieu De Mari" userId="dfb708c9-d8dc-439f-9a3b-c772bf4a311c" providerId="ADAL" clId="{095C9CDE-9BC9-4918-AEBE-FE97554DA40A}" dt="2023-08-29T05:40:15.643" v="161" actId="20577"/>
        <pc:sldMkLst>
          <pc:docMk/>
          <pc:sldMk cId="3980605247" sldId="330"/>
        </pc:sldMkLst>
        <pc:spChg chg="mod">
          <ac:chgData name="Matthieu De Mari" userId="dfb708c9-d8dc-439f-9a3b-c772bf4a311c" providerId="ADAL" clId="{095C9CDE-9BC9-4918-AEBE-FE97554DA40A}" dt="2023-08-29T05:40:15.643" v="161" actId="20577"/>
          <ac:spMkLst>
            <pc:docMk/>
            <pc:sldMk cId="3980605247" sldId="330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40:45.299" v="168" actId="207"/>
        <pc:sldMkLst>
          <pc:docMk/>
          <pc:sldMk cId="740642709" sldId="331"/>
        </pc:sldMkLst>
        <pc:spChg chg="mod">
          <ac:chgData name="Matthieu De Mari" userId="dfb708c9-d8dc-439f-9a3b-c772bf4a311c" providerId="ADAL" clId="{095C9CDE-9BC9-4918-AEBE-FE97554DA40A}" dt="2023-08-29T05:40:45.299" v="168" actId="207"/>
          <ac:spMkLst>
            <pc:docMk/>
            <pc:sldMk cId="740642709" sldId="331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41:04.861" v="179" actId="12"/>
        <pc:sldMkLst>
          <pc:docMk/>
          <pc:sldMk cId="1317316884" sldId="332"/>
        </pc:sldMkLst>
        <pc:spChg chg="mod">
          <ac:chgData name="Matthieu De Mari" userId="dfb708c9-d8dc-439f-9a3b-c772bf4a311c" providerId="ADAL" clId="{095C9CDE-9BC9-4918-AEBE-FE97554DA40A}" dt="2023-08-29T05:41:04.861" v="179" actId="12"/>
          <ac:spMkLst>
            <pc:docMk/>
            <pc:sldMk cId="1317316884" sldId="332"/>
            <ac:spMk id="3" creationId="{46CD828F-CDB7-49D9-8F8A-9BB6ED64C892}"/>
          </ac:spMkLst>
        </pc:spChg>
      </pc:sldChg>
      <pc:sldChg chg="modSp mod">
        <pc:chgData name="Matthieu De Mari" userId="dfb708c9-d8dc-439f-9a3b-c772bf4a311c" providerId="ADAL" clId="{095C9CDE-9BC9-4918-AEBE-FE97554DA40A}" dt="2023-08-29T05:41:25.211" v="183" actId="207"/>
        <pc:sldMkLst>
          <pc:docMk/>
          <pc:sldMk cId="209007241" sldId="340"/>
        </pc:sldMkLst>
        <pc:spChg chg="mod">
          <ac:chgData name="Matthieu De Mari" userId="dfb708c9-d8dc-439f-9a3b-c772bf4a311c" providerId="ADAL" clId="{095C9CDE-9BC9-4918-AEBE-FE97554DA40A}" dt="2023-08-29T05:41:25.211" v="183" actId="207"/>
          <ac:spMkLst>
            <pc:docMk/>
            <pc:sldMk cId="209007241" sldId="340"/>
            <ac:spMk id="3" creationId="{ECDDC4E1-656C-4FCA-89F2-3158BAA130D4}"/>
          </ac:spMkLst>
        </pc:spChg>
      </pc:sldChg>
      <pc:sldChg chg="modSp mod">
        <pc:chgData name="Matthieu De Mari" userId="dfb708c9-d8dc-439f-9a3b-c772bf4a311c" providerId="ADAL" clId="{095C9CDE-9BC9-4918-AEBE-FE97554DA40A}" dt="2023-08-29T05:37:27.691" v="79" actId="5793"/>
        <pc:sldMkLst>
          <pc:docMk/>
          <pc:sldMk cId="4184208522" sldId="356"/>
        </pc:sldMkLst>
        <pc:spChg chg="mod">
          <ac:chgData name="Matthieu De Mari" userId="dfb708c9-d8dc-439f-9a3b-c772bf4a311c" providerId="ADAL" clId="{095C9CDE-9BC9-4918-AEBE-FE97554DA40A}" dt="2023-08-29T05:37:27.691" v="79" actId="5793"/>
          <ac:spMkLst>
            <pc:docMk/>
            <pc:sldMk cId="4184208522" sldId="356"/>
            <ac:spMk id="3" creationId="{B6C7C7C7-5468-43DF-ABE5-41E00F959832}"/>
          </ac:spMkLst>
        </pc:spChg>
      </pc:sldChg>
      <pc:sldChg chg="modSp mod">
        <pc:chgData name="Matthieu De Mari" userId="dfb708c9-d8dc-439f-9a3b-c772bf4a311c" providerId="ADAL" clId="{095C9CDE-9BC9-4918-AEBE-FE97554DA40A}" dt="2023-08-29T03:58:30.798" v="50" actId="20577"/>
        <pc:sldMkLst>
          <pc:docMk/>
          <pc:sldMk cId="2028834575" sldId="359"/>
        </pc:sldMkLst>
        <pc:spChg chg="mod">
          <ac:chgData name="Matthieu De Mari" userId="dfb708c9-d8dc-439f-9a3b-c772bf4a311c" providerId="ADAL" clId="{095C9CDE-9BC9-4918-AEBE-FE97554DA40A}" dt="2023-08-29T03:58:30.798" v="50" actId="20577"/>
          <ac:spMkLst>
            <pc:docMk/>
            <pc:sldMk cId="2028834575" sldId="359"/>
            <ac:spMk id="3" creationId="{2FE748F6-2B3F-4BFA-A298-046258B888BD}"/>
          </ac:spMkLst>
        </pc:spChg>
      </pc:sldChg>
      <pc:sldChg chg="addSp modSp mod">
        <pc:chgData name="Matthieu De Mari" userId="dfb708c9-d8dc-439f-9a3b-c772bf4a311c" providerId="ADAL" clId="{095C9CDE-9BC9-4918-AEBE-FE97554DA40A}" dt="2023-08-29T03:59:30.423" v="78" actId="20577"/>
        <pc:sldMkLst>
          <pc:docMk/>
          <pc:sldMk cId="8464436" sldId="360"/>
        </pc:sldMkLst>
        <pc:spChg chg="mod">
          <ac:chgData name="Matthieu De Mari" userId="dfb708c9-d8dc-439f-9a3b-c772bf4a311c" providerId="ADAL" clId="{095C9CDE-9BC9-4918-AEBE-FE97554DA40A}" dt="2023-08-29T03:58:40.298" v="54" actId="27636"/>
          <ac:spMkLst>
            <pc:docMk/>
            <pc:sldMk cId="8464436" sldId="360"/>
            <ac:spMk id="3" creationId="{2FE748F6-2B3F-4BFA-A298-046258B888BD}"/>
          </ac:spMkLst>
        </pc:spChg>
        <pc:spChg chg="add mod">
          <ac:chgData name="Matthieu De Mari" userId="dfb708c9-d8dc-439f-9a3b-c772bf4a311c" providerId="ADAL" clId="{095C9CDE-9BC9-4918-AEBE-FE97554DA40A}" dt="2023-08-29T03:59:30.423" v="78" actId="20577"/>
          <ac:spMkLst>
            <pc:docMk/>
            <pc:sldMk cId="8464436" sldId="360"/>
            <ac:spMk id="4" creationId="{63CB4F24-24CD-A509-E46F-C9F8236770B5}"/>
          </ac:spMkLst>
        </pc:spChg>
      </pc:sldChg>
      <pc:sldChg chg="modSp mod">
        <pc:chgData name="Matthieu De Mari" userId="dfb708c9-d8dc-439f-9a3b-c772bf4a311c" providerId="ADAL" clId="{095C9CDE-9BC9-4918-AEBE-FE97554DA40A}" dt="2023-08-29T05:42:02.723" v="194" actId="207"/>
        <pc:sldMkLst>
          <pc:docMk/>
          <pc:sldMk cId="2426652220" sldId="365"/>
        </pc:sldMkLst>
        <pc:spChg chg="mod">
          <ac:chgData name="Matthieu De Mari" userId="dfb708c9-d8dc-439f-9a3b-c772bf4a311c" providerId="ADAL" clId="{095C9CDE-9BC9-4918-AEBE-FE97554DA40A}" dt="2023-08-29T05:41:53.227" v="192" actId="14100"/>
          <ac:spMkLst>
            <pc:docMk/>
            <pc:sldMk cId="2426652220" sldId="365"/>
            <ac:spMk id="3" creationId="{82BD25E9-C9A1-4871-9237-AAED012CF853}"/>
          </ac:spMkLst>
        </pc:spChg>
        <pc:spChg chg="mod">
          <ac:chgData name="Matthieu De Mari" userId="dfb708c9-d8dc-439f-9a3b-c772bf4a311c" providerId="ADAL" clId="{095C9CDE-9BC9-4918-AEBE-FE97554DA40A}" dt="2023-08-29T05:42:02.723" v="194" actId="207"/>
          <ac:spMkLst>
            <pc:docMk/>
            <pc:sldMk cId="2426652220" sldId="365"/>
            <ac:spMk id="4" creationId="{789125AD-7B43-407E-B139-5F2179406CED}"/>
          </ac:spMkLst>
        </pc:spChg>
      </pc:sldChg>
      <pc:sldChg chg="modSp mod">
        <pc:chgData name="Matthieu De Mari" userId="dfb708c9-d8dc-439f-9a3b-c772bf4a311c" providerId="ADAL" clId="{095C9CDE-9BC9-4918-AEBE-FE97554DA40A}" dt="2023-08-29T05:41:50.203" v="191" actId="14100"/>
        <pc:sldMkLst>
          <pc:docMk/>
          <pc:sldMk cId="2348718958" sldId="367"/>
        </pc:sldMkLst>
        <pc:spChg chg="mod">
          <ac:chgData name="Matthieu De Mari" userId="dfb708c9-d8dc-439f-9a3b-c772bf4a311c" providerId="ADAL" clId="{095C9CDE-9BC9-4918-AEBE-FE97554DA40A}" dt="2023-08-29T05:41:50.203" v="191" actId="14100"/>
          <ac:spMkLst>
            <pc:docMk/>
            <pc:sldMk cId="2348718958" sldId="367"/>
            <ac:spMk id="3" creationId="{82BD25E9-C9A1-4871-9237-AAED012CF853}"/>
          </ac:spMkLst>
        </pc:spChg>
      </pc:sldChg>
      <pc:sldChg chg="modSp mod">
        <pc:chgData name="Matthieu De Mari" userId="dfb708c9-d8dc-439f-9a3b-c772bf4a311c" providerId="ADAL" clId="{095C9CDE-9BC9-4918-AEBE-FE97554DA40A}" dt="2023-08-29T05:42:41.794" v="207" actId="113"/>
        <pc:sldMkLst>
          <pc:docMk/>
          <pc:sldMk cId="3079885411" sldId="369"/>
        </pc:sldMkLst>
        <pc:spChg chg="mod">
          <ac:chgData name="Matthieu De Mari" userId="dfb708c9-d8dc-439f-9a3b-c772bf4a311c" providerId="ADAL" clId="{095C9CDE-9BC9-4918-AEBE-FE97554DA40A}" dt="2023-08-29T05:42:41.794" v="207" actId="113"/>
          <ac:spMkLst>
            <pc:docMk/>
            <pc:sldMk cId="3079885411" sldId="369"/>
            <ac:spMk id="3" creationId="{BDF9BD66-3838-42BA-8CAD-5593A9F86398}"/>
          </ac:spMkLst>
        </pc:spChg>
      </pc:sldChg>
      <pc:sldChg chg="modSp mod">
        <pc:chgData name="Matthieu De Mari" userId="dfb708c9-d8dc-439f-9a3b-c772bf4a311c" providerId="ADAL" clId="{095C9CDE-9BC9-4918-AEBE-FE97554DA40A}" dt="2023-08-29T05:44:11.453" v="343" actId="20577"/>
        <pc:sldMkLst>
          <pc:docMk/>
          <pc:sldMk cId="3813756237" sldId="370"/>
        </pc:sldMkLst>
        <pc:spChg chg="mod">
          <ac:chgData name="Matthieu De Mari" userId="dfb708c9-d8dc-439f-9a3b-c772bf4a311c" providerId="ADAL" clId="{095C9CDE-9BC9-4918-AEBE-FE97554DA40A}" dt="2023-08-29T05:44:11.453" v="343" actId="20577"/>
          <ac:spMkLst>
            <pc:docMk/>
            <pc:sldMk cId="3813756237" sldId="370"/>
            <ac:spMk id="4" creationId="{2704A320-00D2-49D3-89BE-F67BAE51DD91}"/>
          </ac:spMkLst>
        </pc:spChg>
      </pc:sldChg>
      <pc:sldChg chg="modSp mod">
        <pc:chgData name="Matthieu De Mari" userId="dfb708c9-d8dc-439f-9a3b-c772bf4a311c" providerId="ADAL" clId="{095C9CDE-9BC9-4918-AEBE-FE97554DA40A}" dt="2023-08-29T05:44:32.442" v="344" actId="5793"/>
        <pc:sldMkLst>
          <pc:docMk/>
          <pc:sldMk cId="2558758602" sldId="394"/>
        </pc:sldMkLst>
        <pc:spChg chg="mod">
          <ac:chgData name="Matthieu De Mari" userId="dfb708c9-d8dc-439f-9a3b-c772bf4a311c" providerId="ADAL" clId="{095C9CDE-9BC9-4918-AEBE-FE97554DA40A}" dt="2023-08-29T05:44:32.442" v="344" actId="5793"/>
          <ac:spMkLst>
            <pc:docMk/>
            <pc:sldMk cId="2558758602" sldId="394"/>
            <ac:spMk id="3" creationId="{0120EF98-929D-4A10-B189-EA0B41184EB2}"/>
          </ac:spMkLst>
        </pc:spChg>
      </pc:sldChg>
      <pc:sldChg chg="modSp mod">
        <pc:chgData name="Matthieu De Mari" userId="dfb708c9-d8dc-439f-9a3b-c772bf4a311c" providerId="ADAL" clId="{095C9CDE-9BC9-4918-AEBE-FE97554DA40A}" dt="2023-08-29T05:44:40.433" v="352" actId="20577"/>
        <pc:sldMkLst>
          <pc:docMk/>
          <pc:sldMk cId="3048249223" sldId="395"/>
        </pc:sldMkLst>
        <pc:spChg chg="mod">
          <ac:chgData name="Matthieu De Mari" userId="dfb708c9-d8dc-439f-9a3b-c772bf4a311c" providerId="ADAL" clId="{095C9CDE-9BC9-4918-AEBE-FE97554DA40A}" dt="2023-08-29T05:44:40.433" v="352" actId="20577"/>
          <ac:spMkLst>
            <pc:docMk/>
            <pc:sldMk cId="3048249223" sldId="395"/>
            <ac:spMk id="3" creationId="{0120EF98-929D-4A10-B189-EA0B41184EB2}"/>
          </ac:spMkLst>
        </pc:spChg>
      </pc:sldChg>
      <pc:sldChg chg="modSp mod">
        <pc:chgData name="Matthieu De Mari" userId="dfb708c9-d8dc-439f-9a3b-c772bf4a311c" providerId="ADAL" clId="{095C9CDE-9BC9-4918-AEBE-FE97554DA40A}" dt="2023-08-29T05:44:37.617" v="346" actId="5793"/>
        <pc:sldMkLst>
          <pc:docMk/>
          <pc:sldMk cId="1980452052" sldId="397"/>
        </pc:sldMkLst>
        <pc:spChg chg="mod">
          <ac:chgData name="Matthieu De Mari" userId="dfb708c9-d8dc-439f-9a3b-c772bf4a311c" providerId="ADAL" clId="{095C9CDE-9BC9-4918-AEBE-FE97554DA40A}" dt="2023-08-29T05:44:37.617" v="346" actId="5793"/>
          <ac:spMkLst>
            <pc:docMk/>
            <pc:sldMk cId="1980452052" sldId="397"/>
            <ac:spMk id="6" creationId="{1B81D78D-B4B3-4CB0-996F-BA8AE25E71AE}"/>
          </ac:spMkLst>
        </pc:spChg>
      </pc:sldChg>
      <pc:sldChg chg="addSp delSp modSp mod">
        <pc:chgData name="Matthieu De Mari" userId="dfb708c9-d8dc-439f-9a3b-c772bf4a311c" providerId="ADAL" clId="{095C9CDE-9BC9-4918-AEBE-FE97554DA40A}" dt="2023-08-29T06:06:11.955" v="368" actId="1076"/>
        <pc:sldMkLst>
          <pc:docMk/>
          <pc:sldMk cId="3154433718" sldId="398"/>
        </pc:sldMkLst>
        <pc:picChg chg="add mod">
          <ac:chgData name="Matthieu De Mari" userId="dfb708c9-d8dc-439f-9a3b-c772bf4a311c" providerId="ADAL" clId="{095C9CDE-9BC9-4918-AEBE-FE97554DA40A}" dt="2023-08-29T06:03:36.316" v="356" actId="1076"/>
          <ac:picMkLst>
            <pc:docMk/>
            <pc:sldMk cId="3154433718" sldId="398"/>
            <ac:picMk id="5" creationId="{85EC7A59-C52F-8FE4-ABD9-060F2415C9E1}"/>
          </ac:picMkLst>
        </pc:picChg>
        <pc:picChg chg="add del mod">
          <ac:chgData name="Matthieu De Mari" userId="dfb708c9-d8dc-439f-9a3b-c772bf4a311c" providerId="ADAL" clId="{095C9CDE-9BC9-4918-AEBE-FE97554DA40A}" dt="2023-08-29T06:05:36.965" v="366" actId="478"/>
          <ac:picMkLst>
            <pc:docMk/>
            <pc:sldMk cId="3154433718" sldId="398"/>
            <ac:picMk id="7" creationId="{D2A4954D-13B5-CE66-F1C5-15DBE80B864E}"/>
          </ac:picMkLst>
        </pc:picChg>
        <pc:picChg chg="add mod">
          <ac:chgData name="Matthieu De Mari" userId="dfb708c9-d8dc-439f-9a3b-c772bf4a311c" providerId="ADAL" clId="{095C9CDE-9BC9-4918-AEBE-FE97554DA40A}" dt="2023-08-29T06:06:11.955" v="368" actId="1076"/>
          <ac:picMkLst>
            <pc:docMk/>
            <pc:sldMk cId="3154433718" sldId="398"/>
            <ac:picMk id="9" creationId="{11961FE2-455F-0958-50BB-285CD923C2F9}"/>
          </ac:picMkLst>
        </pc:picChg>
        <pc:picChg chg="del">
          <ac:chgData name="Matthieu De Mari" userId="dfb708c9-d8dc-439f-9a3b-c772bf4a311c" providerId="ADAL" clId="{095C9CDE-9BC9-4918-AEBE-FE97554DA40A}" dt="2023-08-29T06:03:07.337" v="354" actId="478"/>
          <ac:picMkLst>
            <pc:docMk/>
            <pc:sldMk cId="3154433718" sldId="398"/>
            <ac:picMk id="13" creationId="{94EADC8B-FD0D-92C6-9F54-927FD91FE134}"/>
          </ac:picMkLst>
        </pc:picChg>
      </pc:sldChg>
      <pc:sldChg chg="modSp mod">
        <pc:chgData name="Matthieu De Mari" userId="dfb708c9-d8dc-439f-9a3b-c772bf4a311c" providerId="ADAL" clId="{095C9CDE-9BC9-4918-AEBE-FE97554DA40A}" dt="2023-08-29T05:45:45.997" v="353" actId="5793"/>
        <pc:sldMkLst>
          <pc:docMk/>
          <pc:sldMk cId="3382079094" sldId="401"/>
        </pc:sldMkLst>
        <pc:spChg chg="mod">
          <ac:chgData name="Matthieu De Mari" userId="dfb708c9-d8dc-439f-9a3b-c772bf4a311c" providerId="ADAL" clId="{095C9CDE-9BC9-4918-AEBE-FE97554DA40A}" dt="2023-08-29T05:45:45.997" v="353" actId="5793"/>
          <ac:spMkLst>
            <pc:docMk/>
            <pc:sldMk cId="3382079094" sldId="401"/>
            <ac:spMk id="3" creationId="{10A45EEC-3DEA-4030-9D85-88952B28C7C1}"/>
          </ac:spMkLst>
        </pc:spChg>
      </pc:sldChg>
      <pc:sldChg chg="addSp delSp modSp mod">
        <pc:chgData name="Matthieu De Mari" userId="dfb708c9-d8dc-439f-9a3b-c772bf4a311c" providerId="ADAL" clId="{095C9CDE-9BC9-4918-AEBE-FE97554DA40A}" dt="2023-08-29T06:04:51.282" v="361" actId="1076"/>
        <pc:sldMkLst>
          <pc:docMk/>
          <pc:sldMk cId="2732551001" sldId="402"/>
        </pc:sldMkLst>
        <pc:picChg chg="del">
          <ac:chgData name="Matthieu De Mari" userId="dfb708c9-d8dc-439f-9a3b-c772bf4a311c" providerId="ADAL" clId="{095C9CDE-9BC9-4918-AEBE-FE97554DA40A}" dt="2023-08-29T06:03:43.494" v="357" actId="478"/>
          <ac:picMkLst>
            <pc:docMk/>
            <pc:sldMk cId="2732551001" sldId="402"/>
            <ac:picMk id="5" creationId="{3E05DBDD-90D0-7C4C-D5CE-9CE386BF5267}"/>
          </ac:picMkLst>
        </pc:picChg>
        <pc:picChg chg="add mod">
          <ac:chgData name="Matthieu De Mari" userId="dfb708c9-d8dc-439f-9a3b-c772bf4a311c" providerId="ADAL" clId="{095C9CDE-9BC9-4918-AEBE-FE97554DA40A}" dt="2023-08-29T06:04:51.282" v="361" actId="1076"/>
          <ac:picMkLst>
            <pc:docMk/>
            <pc:sldMk cId="2732551001" sldId="402"/>
            <ac:picMk id="6" creationId="{6D240D54-2C66-631B-67E1-2E335A2E06E7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06:23.621" v="370"/>
        <pc:sldMkLst>
          <pc:docMk/>
          <pc:sldMk cId="1780316622" sldId="404"/>
        </pc:sldMkLst>
        <pc:picChg chg="del">
          <ac:chgData name="Matthieu De Mari" userId="dfb708c9-d8dc-439f-9a3b-c772bf4a311c" providerId="ADAL" clId="{095C9CDE-9BC9-4918-AEBE-FE97554DA40A}" dt="2023-08-29T06:04:56.285" v="362" actId="478"/>
          <ac:picMkLst>
            <pc:docMk/>
            <pc:sldMk cId="1780316622" sldId="404"/>
            <ac:picMk id="3" creationId="{8973E468-98AC-9791-A8E9-9D738B49F848}"/>
          </ac:picMkLst>
        </pc:picChg>
        <pc:picChg chg="add del mod">
          <ac:chgData name="Matthieu De Mari" userId="dfb708c9-d8dc-439f-9a3b-c772bf4a311c" providerId="ADAL" clId="{095C9CDE-9BC9-4918-AEBE-FE97554DA40A}" dt="2023-08-29T06:06:23.346" v="369" actId="478"/>
          <ac:picMkLst>
            <pc:docMk/>
            <pc:sldMk cId="1780316622" sldId="404"/>
            <ac:picMk id="5" creationId="{AC5D0EC6-3CDF-E540-8A4A-D586E425CA36}"/>
          </ac:picMkLst>
        </pc:picChg>
        <pc:picChg chg="add mod">
          <ac:chgData name="Matthieu De Mari" userId="dfb708c9-d8dc-439f-9a3b-c772bf4a311c" providerId="ADAL" clId="{095C9CDE-9BC9-4918-AEBE-FE97554DA40A}" dt="2023-08-29T06:06:23.621" v="370"/>
          <ac:picMkLst>
            <pc:docMk/>
            <pc:sldMk cId="1780316622" sldId="404"/>
            <ac:picMk id="6" creationId="{193EFBC6-BEE8-5CC8-A72E-8FB13EC8809F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10:42.057" v="379" actId="1076"/>
        <pc:sldMkLst>
          <pc:docMk/>
          <pc:sldMk cId="106137820" sldId="409"/>
        </pc:sldMkLst>
        <pc:picChg chg="del">
          <ac:chgData name="Matthieu De Mari" userId="dfb708c9-d8dc-439f-9a3b-c772bf4a311c" providerId="ADAL" clId="{095C9CDE-9BC9-4918-AEBE-FE97554DA40A}" dt="2023-08-29T06:09:14.645" v="377" actId="478"/>
          <ac:picMkLst>
            <pc:docMk/>
            <pc:sldMk cId="106137820" sldId="409"/>
            <ac:picMk id="5" creationId="{40056C6E-4542-0BBC-57A5-B2C756E24695}"/>
          </ac:picMkLst>
        </pc:picChg>
        <pc:picChg chg="add mod">
          <ac:chgData name="Matthieu De Mari" userId="dfb708c9-d8dc-439f-9a3b-c772bf4a311c" providerId="ADAL" clId="{095C9CDE-9BC9-4918-AEBE-FE97554DA40A}" dt="2023-08-29T06:10:42.057" v="379" actId="1076"/>
          <ac:picMkLst>
            <pc:docMk/>
            <pc:sldMk cId="106137820" sldId="409"/>
            <ac:picMk id="6" creationId="{CE68865C-92AD-DFF0-0EB8-D75F450C4ACB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08:42.751" v="372" actId="1076"/>
        <pc:sldMkLst>
          <pc:docMk/>
          <pc:sldMk cId="753662023" sldId="420"/>
        </pc:sldMkLst>
        <pc:picChg chg="add mod">
          <ac:chgData name="Matthieu De Mari" userId="dfb708c9-d8dc-439f-9a3b-c772bf4a311c" providerId="ADAL" clId="{095C9CDE-9BC9-4918-AEBE-FE97554DA40A}" dt="2023-08-29T06:08:42.751" v="372" actId="1076"/>
          <ac:picMkLst>
            <pc:docMk/>
            <pc:sldMk cId="753662023" sldId="420"/>
            <ac:picMk id="5" creationId="{4C0894C9-A619-B0D7-AB37-B42557277AC8}"/>
          </ac:picMkLst>
        </pc:picChg>
        <pc:picChg chg="del">
          <ac:chgData name="Matthieu De Mari" userId="dfb708c9-d8dc-439f-9a3b-c772bf4a311c" providerId="ADAL" clId="{095C9CDE-9BC9-4918-AEBE-FE97554DA40A}" dt="2023-08-29T06:05:08.863" v="365" actId="478"/>
          <ac:picMkLst>
            <pc:docMk/>
            <pc:sldMk cId="753662023" sldId="420"/>
            <ac:picMk id="6" creationId="{B9E93AA7-D100-4930-C5DF-7CF85C53C6E2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08:49.678" v="376"/>
        <pc:sldMkLst>
          <pc:docMk/>
          <pc:sldMk cId="1638150563" sldId="421"/>
        </pc:sldMkLst>
        <pc:picChg chg="del">
          <ac:chgData name="Matthieu De Mari" userId="dfb708c9-d8dc-439f-9a3b-c772bf4a311c" providerId="ADAL" clId="{095C9CDE-9BC9-4918-AEBE-FE97554DA40A}" dt="2023-08-29T06:08:45.388" v="373" actId="478"/>
          <ac:picMkLst>
            <pc:docMk/>
            <pc:sldMk cId="1638150563" sldId="421"/>
            <ac:picMk id="4" creationId="{2F9050B6-3305-81DF-3439-40AC9B5A61AA}"/>
          </ac:picMkLst>
        </pc:picChg>
        <pc:picChg chg="add del">
          <ac:chgData name="Matthieu De Mari" userId="dfb708c9-d8dc-439f-9a3b-c772bf4a311c" providerId="ADAL" clId="{095C9CDE-9BC9-4918-AEBE-FE97554DA40A}" dt="2023-08-29T06:08:47.081" v="375" actId="478"/>
          <ac:picMkLst>
            <pc:docMk/>
            <pc:sldMk cId="1638150563" sldId="421"/>
            <ac:picMk id="5" creationId="{15CD5D75-58EC-9E26-0A08-BE7994E75528}"/>
          </ac:picMkLst>
        </pc:picChg>
        <pc:picChg chg="add mod">
          <ac:chgData name="Matthieu De Mari" userId="dfb708c9-d8dc-439f-9a3b-c772bf4a311c" providerId="ADAL" clId="{095C9CDE-9BC9-4918-AEBE-FE97554DA40A}" dt="2023-08-29T06:08:49.678" v="376"/>
          <ac:picMkLst>
            <pc:docMk/>
            <pc:sldMk cId="1638150563" sldId="421"/>
            <ac:picMk id="6" creationId="{3596262D-37B2-7986-5CE6-EFDB11D57FFB}"/>
          </ac:picMkLst>
        </pc:picChg>
      </pc:sldChg>
      <pc:sldChg chg="addSp delSp modSp mod">
        <pc:chgData name="Matthieu De Mari" userId="dfb708c9-d8dc-439f-9a3b-c772bf4a311c" providerId="ADAL" clId="{095C9CDE-9BC9-4918-AEBE-FE97554DA40A}" dt="2023-08-29T06:11:24.942" v="388" actId="171"/>
        <pc:sldMkLst>
          <pc:docMk/>
          <pc:sldMk cId="1906296070" sldId="425"/>
        </pc:sldMkLst>
        <pc:picChg chg="del">
          <ac:chgData name="Matthieu De Mari" userId="dfb708c9-d8dc-439f-9a3b-c772bf4a311c" providerId="ADAL" clId="{095C9CDE-9BC9-4918-AEBE-FE97554DA40A}" dt="2023-08-29T06:10:48.491" v="380" actId="478"/>
          <ac:picMkLst>
            <pc:docMk/>
            <pc:sldMk cId="1906296070" sldId="425"/>
            <ac:picMk id="5" creationId="{A71CAF2A-AA17-40CF-99DB-BC4E804BD3B1}"/>
          </ac:picMkLst>
        </pc:picChg>
        <pc:picChg chg="add mod ord">
          <ac:chgData name="Matthieu De Mari" userId="dfb708c9-d8dc-439f-9a3b-c772bf4a311c" providerId="ADAL" clId="{095C9CDE-9BC9-4918-AEBE-FE97554DA40A}" dt="2023-08-29T06:11:24.942" v="388" actId="171"/>
          <ac:picMkLst>
            <pc:docMk/>
            <pc:sldMk cId="1906296070" sldId="425"/>
            <ac:picMk id="7" creationId="{8921A026-6356-8E1A-F187-8CFD24CA5C24}"/>
          </ac:picMkLst>
        </pc:pic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0.png"/><Relationship Id="rId1" Type="http://schemas.openxmlformats.org/officeDocument/2006/relationships/image" Target="../media/image40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81.png"/><Relationship Id="rId1" Type="http://schemas.openxmlformats.org/officeDocument/2006/relationships/image" Target="../media/image571.png"/><Relationship Id="rId4" Type="http://schemas.openxmlformats.org/officeDocument/2006/relationships/image" Target="../media/image610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0.png"/><Relationship Id="rId2" Type="http://schemas.openxmlformats.org/officeDocument/2006/relationships/image" Target="../media/image480.png"/><Relationship Id="rId1" Type="http://schemas.openxmlformats.org/officeDocument/2006/relationships/image" Target="../media/image470.png"/><Relationship Id="rId4" Type="http://schemas.openxmlformats.org/officeDocument/2006/relationships/image" Target="../media/image5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𝐻=𝜎(𝑁 ̂𝑋𝑊)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(𝐴, 𝐷, Â, 𝐷 ̂, 𝑁 ̂, 𝑋)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𝐻_1=𝜎(𝑁 ̂𝑋𝑊_1)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r>
                <a:rPr lang="en-US" b="0" i="0">
                  <a:latin typeface="Cambria Math" panose="02040503050406030204" pitchFamily="18" charset="0"/>
                </a:rPr>
                <a:t>𝐻_2=𝜎(𝑁 ̂𝐻_1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Â,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509A6993-E51E-45A2-B828-3AD9379E6D6B}">
          <dgm:prSet phldrT="[Text]"/>
          <dgm:spPr/>
          <dgm:t>
            <a:bodyPr/>
            <a:lstStyle/>
            <a:p>
              <a:r>
                <a:rPr lang="en-US" dirty="0"/>
                <a:t>Graph data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(𝐴, 𝐷, Â, 𝐷 ̂, 𝑁 ̂, </a:t>
              </a:r>
              <a:r>
                <a:rPr lang="en-GB" b="0" i="0">
                  <a:latin typeface="Cambria Math" panose="02040503050406030204" pitchFamily="18" charset="0"/>
                </a:rPr>
                <a:t>𝐻</a:t>
              </a:r>
              <a:r>
                <a:rPr lang="en-US" b="0" i="0">
                  <a:latin typeface="Cambria Math" panose="02040503050406030204" pitchFamily="18" charset="0"/>
                </a:rPr>
                <a:t>)</a:t>
              </a:r>
              <a:endParaRPr lang="en-US" dirty="0"/>
            </a:p>
          </dgm:t>
        </dgm:pt>
      </mc:Fallback>
    </mc:AlternateConten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464930D0-E4C5-49E5-978B-17CD88401C86}">
          <dgm:prSet phldrT="[Text]"/>
          <dgm:spPr/>
          <dgm:t>
            <a:bodyPr/>
            <a:lstStyle/>
            <a:p>
              <a:r>
                <a:rPr lang="en-US" dirty="0"/>
                <a:t>Graph convolutional layer #1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𝐻_1=𝜎(𝑁 ̂^𝑘𝑖𝑝𝑓</a:t>
              </a:r>
              <a:r>
                <a:rPr lang="en-GB" b="0" i="0">
                  <a:latin typeface="Cambria Math" panose="02040503050406030204" pitchFamily="18" charset="0"/>
                </a:rPr>
                <a:t> 𝐻</a:t>
              </a:r>
              <a:r>
                <a:rPr lang="en-US" b="0" i="0">
                  <a:latin typeface="Cambria Math" panose="02040503050406030204" pitchFamily="18" charset="0"/>
                </a:rPr>
                <a:t>𝑊_1)</a:t>
              </a:r>
              <a:endParaRPr lang="en-US" dirty="0"/>
            </a:p>
          </dgm:t>
        </dgm:pt>
      </mc:Fallback>
    </mc:AlternateConten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</m:t>
                      </m:r>
                    </m:e>
                    <m: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</m:sub>
                  </m:sSub>
                </m:oMath>
              </a14:m>
              <a:r>
                <a:rPr lang="en-US" dirty="0"/>
                <a:t> for graph data</a:t>
              </a:r>
            </a:p>
          </dgm:t>
        </dgm:pt>
      </mc:Choice>
      <mc:Fallback xmlns="">
        <dgm:pt modelId="{FCF9DBB1-8A8A-4583-B14A-B21BE154748C}">
          <dgm:prSet phldrT="[Text]"/>
          <dgm:spPr/>
          <dgm:t>
            <a:bodyPr/>
            <a:lstStyle/>
            <a:p>
              <a:r>
                <a:rPr lang="en-US" dirty="0"/>
                <a:t>Embedding </a:t>
              </a:r>
              <a:r>
                <a:rPr lang="en-US" i="0" dirty="0">
                  <a:latin typeface="Cambria Math" panose="02040503050406030204" pitchFamily="18" charset="0"/>
                </a:rPr>
                <a:t>𝐻_2</a:t>
              </a:r>
              <a:r>
                <a:rPr lang="en-US" dirty="0"/>
                <a:t> for graph data</a:t>
              </a:r>
            </a:p>
          </dgm:t>
        </dgm:pt>
      </mc:Fallback>
    </mc:AlternateConten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𝑘𝑖𝑝𝑓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m:oMathPara>
              </a14:m>
              <a:endParaRPr lang="en-US" dirty="0"/>
            </a:p>
          </dgm:t>
        </dgm:pt>
      </mc:Choice>
      <mc:Fallback xmlns="">
        <dgm:pt modelId="{E7D66BC7-2C14-495E-865D-AE0AACA6364C}">
          <dgm:prSet phldrT="[Text]"/>
          <dgm:spPr/>
          <dgm:t>
            <a:bodyPr/>
            <a:lstStyle/>
            <a:p>
              <a:r>
                <a:rPr lang="en-US" dirty="0"/>
                <a:t>Graph convolutional layer #2</a:t>
              </a:r>
            </a:p>
            <a:p>
              <a:pPr/>
              <a:r>
                <a:rPr lang="en-US" b="0" i="0">
                  <a:latin typeface="Cambria Math" panose="02040503050406030204" pitchFamily="18" charset="0"/>
                </a:rPr>
                <a:t>𝐻_2=𝜎(𝑁 ̂^𝑘𝑖𝑝𝑓 𝐻_1 𝑊_2)</a:t>
              </a:r>
              <a:endParaRPr lang="en-US" dirty="0"/>
            </a:p>
          </dgm:t>
        </dgm:pt>
      </mc:Fallback>
    </mc:AlternateConten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/>
      <dgm:t>
        <a:bodyPr/>
        <a:lstStyle/>
        <a:p>
          <a:r>
            <a:rPr lang="en-US" dirty="0"/>
            <a:t>Embedding for graph data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3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2"/>
      <dgm:spPr/>
    </dgm:pt>
    <dgm:pt modelId="{F7307FD8-8BD7-461D-9D6E-C5CB8C907B95}" type="pres">
      <dgm:prSet presAssocID="{23727738-1789-4DE4-A39F-CD8FB0808A9E}" presName="connectorText" presStyleLbl="sibTrans2D1" presStyleIdx="0" presStyleCnt="2"/>
      <dgm:spPr/>
    </dgm:pt>
    <dgm:pt modelId="{114B4AFB-AAB4-430D-B581-777B1FD0F2EF}" type="pres">
      <dgm:prSet presAssocID="{464930D0-E4C5-49E5-978B-17CD88401C86}" presName="node" presStyleLbl="node1" presStyleIdx="1" presStyleCnt="3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2"/>
      <dgm:spPr/>
    </dgm:pt>
    <dgm:pt modelId="{23C2294E-AA30-4BF0-973E-738C733AA893}" type="pres">
      <dgm:prSet presAssocID="{76CC73AC-F881-4F67-A848-438C2A382327}" presName="connectorText" presStyleLbl="sibTrans2D1" presStyleIdx="1" presStyleCnt="2"/>
      <dgm:spPr/>
    </dgm:pt>
    <dgm:pt modelId="{F9A375D9-9D98-4816-AC43-67A7529D9EAD}" type="pres">
      <dgm:prSet presAssocID="{FCF9DBB1-8A8A-4583-B14A-B21BE154748C}" presName="node" presStyleLbl="node1" presStyleIdx="2" presStyleCnt="3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2" destOrd="0" parTransId="{C3F6B05A-5969-4D1C-804D-F27BAD9697E4}" sibTransId="{0EF4DB05-0A23-4224-A281-16B05B22DF43}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F988208E-49C2-4169-A8DC-C7A46D6DEFBA}" type="presParOf" srcId="{B3819A43-977D-4AF6-8F9A-56C23766A8C6}" destId="{F9A375D9-9D98-4816-AC43-67A7529D9EA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 l="-220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 l="-432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 l="-221" r="-221"/>
          </a:stretch>
        </a:blipFill>
      </dgm:spPr>
      <dgm:t>
        <a:bodyPr/>
        <a:lstStyle/>
        <a:p>
          <a:r>
            <a:rPr lang="en-SG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2D188B0B-36BA-4BE0-801B-A29110A85C31}">
      <dgm:prSet phldrT="[Text]"/>
      <dgm:spPr/>
      <dgm:t>
        <a:bodyPr/>
        <a:lstStyle/>
        <a:p>
          <a:r>
            <a:rPr lang="en-US" dirty="0"/>
            <a:t>Logistic Regression</a:t>
          </a:r>
        </a:p>
      </dgm:t>
    </dgm:pt>
    <dgm:pt modelId="{D6B7EBA5-7130-454E-AB34-1A0F9026AAF8}" type="parTrans" cxnId="{1E16560F-1584-4EEF-A349-AC5E68CA3F2D}">
      <dgm:prSet/>
      <dgm:spPr/>
      <dgm:t>
        <a:bodyPr/>
        <a:lstStyle/>
        <a:p>
          <a:endParaRPr lang="en-US"/>
        </a:p>
      </dgm:t>
    </dgm:pt>
    <dgm:pt modelId="{066C9865-1C2C-4D13-8F99-9DE78DA84D02}" type="sibTrans" cxnId="{1E16560F-1584-4EEF-A349-AC5E68CA3F2D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5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4"/>
      <dgm:spPr/>
    </dgm:pt>
    <dgm:pt modelId="{F7307FD8-8BD7-461D-9D6E-C5CB8C907B95}" type="pres">
      <dgm:prSet presAssocID="{23727738-1789-4DE4-A39F-CD8FB0808A9E}" presName="connectorText" presStyleLbl="sibTrans2D1" presStyleIdx="0" presStyleCnt="4"/>
      <dgm:spPr/>
    </dgm:pt>
    <dgm:pt modelId="{114B4AFB-AAB4-430D-B581-777B1FD0F2EF}" type="pres">
      <dgm:prSet presAssocID="{464930D0-E4C5-49E5-978B-17CD88401C86}" presName="node" presStyleLbl="node1" presStyleIdx="1" presStyleCnt="5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4"/>
      <dgm:spPr/>
    </dgm:pt>
    <dgm:pt modelId="{23C2294E-AA30-4BF0-973E-738C733AA893}" type="pres">
      <dgm:prSet presAssocID="{76CC73AC-F881-4F67-A848-438C2A382327}" presName="connectorText" presStyleLbl="sibTrans2D1" presStyleIdx="1" presStyleCnt="4"/>
      <dgm:spPr/>
    </dgm:pt>
    <dgm:pt modelId="{67C8F6DF-6C30-454F-85E9-F6D0576BB8B3}" type="pres">
      <dgm:prSet presAssocID="{E7D66BC7-2C14-495E-865D-AE0AACA6364C}" presName="node" presStyleLbl="node1" presStyleIdx="2" presStyleCnt="5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4"/>
      <dgm:spPr/>
    </dgm:pt>
    <dgm:pt modelId="{01CE885F-1219-494E-9054-C0DD7E600F32}" type="pres">
      <dgm:prSet presAssocID="{DA9461EF-4A6A-4B0C-B9DB-E44BF0FA5C23}" presName="connectorText" presStyleLbl="sibTrans2D1" presStyleIdx="2" presStyleCnt="4"/>
      <dgm:spPr/>
    </dgm:pt>
    <dgm:pt modelId="{F9A375D9-9D98-4816-AC43-67A7529D9EAD}" type="pres">
      <dgm:prSet presAssocID="{FCF9DBB1-8A8A-4583-B14A-B21BE154748C}" presName="node" presStyleLbl="node1" presStyleIdx="3" presStyleCnt="5" custScaleX="182189">
        <dgm:presLayoutVars>
          <dgm:bulletEnabled val="1"/>
        </dgm:presLayoutVars>
      </dgm:prSet>
      <dgm:spPr/>
    </dgm:pt>
    <dgm:pt modelId="{1BBB76C1-5A12-4E47-B2BC-A2640B6FF3C8}" type="pres">
      <dgm:prSet presAssocID="{0EF4DB05-0A23-4224-A281-16B05B22DF43}" presName="sibTrans" presStyleLbl="sibTrans2D1" presStyleIdx="3" presStyleCnt="4"/>
      <dgm:spPr/>
    </dgm:pt>
    <dgm:pt modelId="{04D69AE1-26B7-42AF-B439-9A415F7F155D}" type="pres">
      <dgm:prSet presAssocID="{0EF4DB05-0A23-4224-A281-16B05B22DF43}" presName="connectorText" presStyleLbl="sibTrans2D1" presStyleIdx="3" presStyleCnt="4"/>
      <dgm:spPr/>
    </dgm:pt>
    <dgm:pt modelId="{2D23ACE0-BD6F-49D3-AAA4-A2901CAA1B56}" type="pres">
      <dgm:prSet presAssocID="{2D188B0B-36BA-4BE0-801B-A29110A85C31}" presName="node" presStyleLbl="node1" presStyleIdx="4" presStyleCnt="5" custScaleX="181680">
        <dgm:presLayoutVars>
          <dgm:bulletEnabled val="1"/>
        </dgm:presLayoutVars>
      </dgm:prSet>
      <dgm:spPr/>
    </dgm:pt>
  </dgm:ptLst>
  <dgm:cxnLst>
    <dgm:cxn modelId="{0D2BE00A-9E8F-400F-9B3D-73B5038697EE}" type="presOf" srcId="{2D188B0B-36BA-4BE0-801B-A29110A85C31}" destId="{2D23ACE0-BD6F-49D3-AAA4-A2901CAA1B56}" srcOrd="0" destOrd="0" presId="urn:microsoft.com/office/officeart/2005/8/layout/process2"/>
    <dgm:cxn modelId="{1E16560F-1584-4EEF-A349-AC5E68CA3F2D}" srcId="{0F6CC9C1-32A6-4FBB-8C6E-511C7FA95CFA}" destId="{2D188B0B-36BA-4BE0-801B-A29110A85C31}" srcOrd="4" destOrd="0" parTransId="{D6B7EBA5-7130-454E-AB34-1A0F9026AAF8}" sibTransId="{066C9865-1C2C-4D13-8F99-9DE78DA84D02}"/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E2752E4F-ABEC-410E-A6B9-F85040E8CB25}" type="presOf" srcId="{0EF4DB05-0A23-4224-A281-16B05B22DF43}" destId="{1BBB76C1-5A12-4E47-B2BC-A2640B6FF3C8}" srcOrd="0" destOrd="0" presId="urn:microsoft.com/office/officeart/2005/8/layout/process2"/>
    <dgm:cxn modelId="{66FDE08B-C302-40D4-8BB9-BA67E04653B6}" type="presOf" srcId="{0EF4DB05-0A23-4224-A281-16B05B22DF43}" destId="{04D69AE1-26B7-42AF-B439-9A415F7F155D}" srcOrd="1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  <dgm:cxn modelId="{22F3C78A-862C-4229-8306-3986CA58ADC1}" type="presParOf" srcId="{B3819A43-977D-4AF6-8F9A-56C23766A8C6}" destId="{1BBB76C1-5A12-4E47-B2BC-A2640B6FF3C8}" srcOrd="7" destOrd="0" presId="urn:microsoft.com/office/officeart/2005/8/layout/process2"/>
    <dgm:cxn modelId="{5D91B9D0-2C9D-4E3E-9EF1-24B7EC6F0E90}" type="presParOf" srcId="{1BBB76C1-5A12-4E47-B2BC-A2640B6FF3C8}" destId="{04D69AE1-26B7-42AF-B439-9A415F7F155D}" srcOrd="0" destOrd="0" presId="urn:microsoft.com/office/officeart/2005/8/layout/process2"/>
    <dgm:cxn modelId="{5D12C52C-C848-4D7C-B6D4-CA1E5C629BAC}" type="presParOf" srcId="{B3819A43-977D-4AF6-8F9A-56C23766A8C6}" destId="{2D23ACE0-BD6F-49D3-AAA4-A2901CAA1B56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F6CC9C1-32A6-4FBB-8C6E-511C7FA95CFA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509A6993-E51E-45A2-B828-3AD9379E6D6B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9BF5C3C3-F572-412E-AD61-9C8F8BF61FD4}" type="parTrans" cxnId="{71B4D095-DBF4-425E-97E9-8D811553C1EE}">
      <dgm:prSet/>
      <dgm:spPr/>
      <dgm:t>
        <a:bodyPr/>
        <a:lstStyle/>
        <a:p>
          <a:endParaRPr lang="en-US"/>
        </a:p>
      </dgm:t>
    </dgm:pt>
    <dgm:pt modelId="{23727738-1789-4DE4-A39F-CD8FB0808A9E}" type="sibTrans" cxnId="{71B4D095-DBF4-425E-97E9-8D811553C1EE}">
      <dgm:prSet/>
      <dgm:spPr/>
      <dgm:t>
        <a:bodyPr/>
        <a:lstStyle/>
        <a:p>
          <a:endParaRPr lang="en-US"/>
        </a:p>
      </dgm:t>
    </dgm:pt>
    <dgm:pt modelId="{464930D0-E4C5-49E5-978B-17CD88401C86}">
      <dgm:prSet phldrT="[Text]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6BDA2D4C-9772-4AAC-8E3E-030D09D27645}" type="parTrans" cxnId="{365C1DFD-AB80-4BAF-AF6C-DEF40C87AD44}">
      <dgm:prSet/>
      <dgm:spPr/>
      <dgm:t>
        <a:bodyPr/>
        <a:lstStyle/>
        <a:p>
          <a:endParaRPr lang="en-US"/>
        </a:p>
      </dgm:t>
    </dgm:pt>
    <dgm:pt modelId="{76CC73AC-F881-4F67-A848-438C2A382327}" type="sibTrans" cxnId="{365C1DFD-AB80-4BAF-AF6C-DEF40C87AD44}">
      <dgm:prSet/>
      <dgm:spPr/>
      <dgm:t>
        <a:bodyPr/>
        <a:lstStyle/>
        <a:p>
          <a:endParaRPr lang="en-US"/>
        </a:p>
      </dgm:t>
    </dgm:pt>
    <dgm:pt modelId="{FCF9DBB1-8A8A-4583-B14A-B21BE154748C}">
      <dgm:prSet phldrT="[Text]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3F6B05A-5969-4D1C-804D-F27BAD9697E4}" type="parTrans" cxnId="{70676368-2425-4285-8E0F-025D6726182F}">
      <dgm:prSet/>
      <dgm:spPr/>
      <dgm:t>
        <a:bodyPr/>
        <a:lstStyle/>
        <a:p>
          <a:endParaRPr lang="en-US"/>
        </a:p>
      </dgm:t>
    </dgm:pt>
    <dgm:pt modelId="{0EF4DB05-0A23-4224-A281-16B05B22DF43}" type="sibTrans" cxnId="{70676368-2425-4285-8E0F-025D6726182F}">
      <dgm:prSet/>
      <dgm:spPr/>
      <dgm:t>
        <a:bodyPr/>
        <a:lstStyle/>
        <a:p>
          <a:endParaRPr lang="en-US"/>
        </a:p>
      </dgm:t>
    </dgm:pt>
    <dgm:pt modelId="{E7D66BC7-2C14-495E-865D-AE0AACA6364C}">
      <dgm:prSet phldrT="[Text]"/>
      <dgm:spPr>
        <a:blipFill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59FC21D6-8A81-4EE4-AA1E-0605E972ED48}" type="parTrans" cxnId="{1230D699-8DC7-4AAE-9E20-5D5BF8C4EB92}">
      <dgm:prSet/>
      <dgm:spPr/>
      <dgm:t>
        <a:bodyPr/>
        <a:lstStyle/>
        <a:p>
          <a:endParaRPr lang="en-US"/>
        </a:p>
      </dgm:t>
    </dgm:pt>
    <dgm:pt modelId="{DA9461EF-4A6A-4B0C-B9DB-E44BF0FA5C23}" type="sibTrans" cxnId="{1230D699-8DC7-4AAE-9E20-5D5BF8C4EB92}">
      <dgm:prSet/>
      <dgm:spPr/>
      <dgm:t>
        <a:bodyPr/>
        <a:lstStyle/>
        <a:p>
          <a:endParaRPr lang="en-US"/>
        </a:p>
      </dgm:t>
    </dgm:pt>
    <dgm:pt modelId="{B3819A43-977D-4AF6-8F9A-56C23766A8C6}" type="pres">
      <dgm:prSet presAssocID="{0F6CC9C1-32A6-4FBB-8C6E-511C7FA95CFA}" presName="linearFlow" presStyleCnt="0">
        <dgm:presLayoutVars>
          <dgm:resizeHandles val="exact"/>
        </dgm:presLayoutVars>
      </dgm:prSet>
      <dgm:spPr/>
    </dgm:pt>
    <dgm:pt modelId="{459E6644-A223-447B-A1E6-55F9BE55E549}" type="pres">
      <dgm:prSet presAssocID="{509A6993-E51E-45A2-B828-3AD9379E6D6B}" presName="node" presStyleLbl="node1" presStyleIdx="0" presStyleCnt="4" custScaleX="175748">
        <dgm:presLayoutVars>
          <dgm:bulletEnabled val="1"/>
        </dgm:presLayoutVars>
      </dgm:prSet>
      <dgm:spPr/>
    </dgm:pt>
    <dgm:pt modelId="{3C2C12A4-2609-4254-922B-E76A3D4F1AEF}" type="pres">
      <dgm:prSet presAssocID="{23727738-1789-4DE4-A39F-CD8FB0808A9E}" presName="sibTrans" presStyleLbl="sibTrans2D1" presStyleIdx="0" presStyleCnt="3"/>
      <dgm:spPr/>
    </dgm:pt>
    <dgm:pt modelId="{F7307FD8-8BD7-461D-9D6E-C5CB8C907B95}" type="pres">
      <dgm:prSet presAssocID="{23727738-1789-4DE4-A39F-CD8FB0808A9E}" presName="connectorText" presStyleLbl="sibTrans2D1" presStyleIdx="0" presStyleCnt="3"/>
      <dgm:spPr/>
    </dgm:pt>
    <dgm:pt modelId="{114B4AFB-AAB4-430D-B581-777B1FD0F2EF}" type="pres">
      <dgm:prSet presAssocID="{464930D0-E4C5-49E5-978B-17CD88401C86}" presName="node" presStyleLbl="node1" presStyleIdx="1" presStyleCnt="4" custScaleX="178969">
        <dgm:presLayoutVars>
          <dgm:bulletEnabled val="1"/>
        </dgm:presLayoutVars>
      </dgm:prSet>
      <dgm:spPr/>
    </dgm:pt>
    <dgm:pt modelId="{738C1764-20E3-4650-81DD-D4CA54B7B4E8}" type="pres">
      <dgm:prSet presAssocID="{76CC73AC-F881-4F67-A848-438C2A382327}" presName="sibTrans" presStyleLbl="sibTrans2D1" presStyleIdx="1" presStyleCnt="3"/>
      <dgm:spPr/>
    </dgm:pt>
    <dgm:pt modelId="{23C2294E-AA30-4BF0-973E-738C733AA893}" type="pres">
      <dgm:prSet presAssocID="{76CC73AC-F881-4F67-A848-438C2A382327}" presName="connectorText" presStyleLbl="sibTrans2D1" presStyleIdx="1" presStyleCnt="3"/>
      <dgm:spPr/>
    </dgm:pt>
    <dgm:pt modelId="{67C8F6DF-6C30-454F-85E9-F6D0576BB8B3}" type="pres">
      <dgm:prSet presAssocID="{E7D66BC7-2C14-495E-865D-AE0AACA6364C}" presName="node" presStyleLbl="node1" presStyleIdx="2" presStyleCnt="4" custScaleX="178639">
        <dgm:presLayoutVars>
          <dgm:bulletEnabled val="1"/>
        </dgm:presLayoutVars>
      </dgm:prSet>
      <dgm:spPr/>
    </dgm:pt>
    <dgm:pt modelId="{7DF9DB3B-EC7B-4152-AC16-B71D453EA1AF}" type="pres">
      <dgm:prSet presAssocID="{DA9461EF-4A6A-4B0C-B9DB-E44BF0FA5C23}" presName="sibTrans" presStyleLbl="sibTrans2D1" presStyleIdx="2" presStyleCnt="3"/>
      <dgm:spPr/>
    </dgm:pt>
    <dgm:pt modelId="{01CE885F-1219-494E-9054-C0DD7E600F32}" type="pres">
      <dgm:prSet presAssocID="{DA9461EF-4A6A-4B0C-B9DB-E44BF0FA5C23}" presName="connectorText" presStyleLbl="sibTrans2D1" presStyleIdx="2" presStyleCnt="3"/>
      <dgm:spPr/>
    </dgm:pt>
    <dgm:pt modelId="{F9A375D9-9D98-4816-AC43-67A7529D9EAD}" type="pres">
      <dgm:prSet presAssocID="{FCF9DBB1-8A8A-4583-B14A-B21BE154748C}" presName="node" presStyleLbl="node1" presStyleIdx="3" presStyleCnt="4" custScaleX="182189">
        <dgm:presLayoutVars>
          <dgm:bulletEnabled val="1"/>
        </dgm:presLayoutVars>
      </dgm:prSet>
      <dgm:spPr/>
    </dgm:pt>
  </dgm:ptLst>
  <dgm:cxnLst>
    <dgm:cxn modelId="{9E57CC29-EA45-4037-9F47-66A7E23374F9}" type="presOf" srcId="{509A6993-E51E-45A2-B828-3AD9379E6D6B}" destId="{459E6644-A223-447B-A1E6-55F9BE55E549}" srcOrd="0" destOrd="0" presId="urn:microsoft.com/office/officeart/2005/8/layout/process2"/>
    <dgm:cxn modelId="{70676368-2425-4285-8E0F-025D6726182F}" srcId="{0F6CC9C1-32A6-4FBB-8C6E-511C7FA95CFA}" destId="{FCF9DBB1-8A8A-4583-B14A-B21BE154748C}" srcOrd="3" destOrd="0" parTransId="{C3F6B05A-5969-4D1C-804D-F27BAD9697E4}" sibTransId="{0EF4DB05-0A23-4224-A281-16B05B22DF43}"/>
    <dgm:cxn modelId="{3CBBB04D-DB03-45AD-AC25-92E964631145}" type="presOf" srcId="{E7D66BC7-2C14-495E-865D-AE0AACA6364C}" destId="{67C8F6DF-6C30-454F-85E9-F6D0576BB8B3}" srcOrd="0" destOrd="0" presId="urn:microsoft.com/office/officeart/2005/8/layout/process2"/>
    <dgm:cxn modelId="{00572C4F-AAA0-4EA4-A632-7A3667B47226}" type="presOf" srcId="{76CC73AC-F881-4F67-A848-438C2A382327}" destId="{738C1764-20E3-4650-81DD-D4CA54B7B4E8}" srcOrd="0" destOrd="0" presId="urn:microsoft.com/office/officeart/2005/8/layout/process2"/>
    <dgm:cxn modelId="{945A668E-673C-4BCC-811A-966174B241EA}" type="presOf" srcId="{DA9461EF-4A6A-4B0C-B9DB-E44BF0FA5C23}" destId="{01CE885F-1219-494E-9054-C0DD7E600F32}" srcOrd="1" destOrd="0" presId="urn:microsoft.com/office/officeart/2005/8/layout/process2"/>
    <dgm:cxn modelId="{71B4D095-DBF4-425E-97E9-8D811553C1EE}" srcId="{0F6CC9C1-32A6-4FBB-8C6E-511C7FA95CFA}" destId="{509A6993-E51E-45A2-B828-3AD9379E6D6B}" srcOrd="0" destOrd="0" parTransId="{9BF5C3C3-F572-412E-AD61-9C8F8BF61FD4}" sibTransId="{23727738-1789-4DE4-A39F-CD8FB0808A9E}"/>
    <dgm:cxn modelId="{1230D699-8DC7-4AAE-9E20-5D5BF8C4EB92}" srcId="{0F6CC9C1-32A6-4FBB-8C6E-511C7FA95CFA}" destId="{E7D66BC7-2C14-495E-865D-AE0AACA6364C}" srcOrd="2" destOrd="0" parTransId="{59FC21D6-8A81-4EE4-AA1E-0605E972ED48}" sibTransId="{DA9461EF-4A6A-4B0C-B9DB-E44BF0FA5C23}"/>
    <dgm:cxn modelId="{C9EBE79D-4BBB-46AF-9671-5B6D4D9B0794}" type="presOf" srcId="{0F6CC9C1-32A6-4FBB-8C6E-511C7FA95CFA}" destId="{B3819A43-977D-4AF6-8F9A-56C23766A8C6}" srcOrd="0" destOrd="0" presId="urn:microsoft.com/office/officeart/2005/8/layout/process2"/>
    <dgm:cxn modelId="{E99E25B0-C06D-4358-8EFB-E784CD69EF04}" type="presOf" srcId="{464930D0-E4C5-49E5-978B-17CD88401C86}" destId="{114B4AFB-AAB4-430D-B581-777B1FD0F2EF}" srcOrd="0" destOrd="0" presId="urn:microsoft.com/office/officeart/2005/8/layout/process2"/>
    <dgm:cxn modelId="{D39B79B1-9E15-44E8-9E46-4821471858C4}" type="presOf" srcId="{FCF9DBB1-8A8A-4583-B14A-B21BE154748C}" destId="{F9A375D9-9D98-4816-AC43-67A7529D9EAD}" srcOrd="0" destOrd="0" presId="urn:microsoft.com/office/officeart/2005/8/layout/process2"/>
    <dgm:cxn modelId="{1CBCB7B7-5D28-416A-8447-0558AD634AE8}" type="presOf" srcId="{76CC73AC-F881-4F67-A848-438C2A382327}" destId="{23C2294E-AA30-4BF0-973E-738C733AA893}" srcOrd="1" destOrd="0" presId="urn:microsoft.com/office/officeart/2005/8/layout/process2"/>
    <dgm:cxn modelId="{84AD82BD-3AB6-4699-85F3-14EED04208F1}" type="presOf" srcId="{DA9461EF-4A6A-4B0C-B9DB-E44BF0FA5C23}" destId="{7DF9DB3B-EC7B-4152-AC16-B71D453EA1AF}" srcOrd="0" destOrd="0" presId="urn:microsoft.com/office/officeart/2005/8/layout/process2"/>
    <dgm:cxn modelId="{BCCFF0E1-C252-4902-84ED-DF066B74ED32}" type="presOf" srcId="{23727738-1789-4DE4-A39F-CD8FB0808A9E}" destId="{3C2C12A4-2609-4254-922B-E76A3D4F1AEF}" srcOrd="0" destOrd="0" presId="urn:microsoft.com/office/officeart/2005/8/layout/process2"/>
    <dgm:cxn modelId="{9CCA91EF-848F-49B0-BC9A-BCD7B650711D}" type="presOf" srcId="{23727738-1789-4DE4-A39F-CD8FB0808A9E}" destId="{F7307FD8-8BD7-461D-9D6E-C5CB8C907B95}" srcOrd="1" destOrd="0" presId="urn:microsoft.com/office/officeart/2005/8/layout/process2"/>
    <dgm:cxn modelId="{365C1DFD-AB80-4BAF-AF6C-DEF40C87AD44}" srcId="{0F6CC9C1-32A6-4FBB-8C6E-511C7FA95CFA}" destId="{464930D0-E4C5-49E5-978B-17CD88401C86}" srcOrd="1" destOrd="0" parTransId="{6BDA2D4C-9772-4AAC-8E3E-030D09D27645}" sibTransId="{76CC73AC-F881-4F67-A848-438C2A382327}"/>
    <dgm:cxn modelId="{CDEB2230-BAB9-43F6-A233-5AFE28183E69}" type="presParOf" srcId="{B3819A43-977D-4AF6-8F9A-56C23766A8C6}" destId="{459E6644-A223-447B-A1E6-55F9BE55E549}" srcOrd="0" destOrd="0" presId="urn:microsoft.com/office/officeart/2005/8/layout/process2"/>
    <dgm:cxn modelId="{AAFD2D8C-8A1B-461D-A747-99B08D56698A}" type="presParOf" srcId="{B3819A43-977D-4AF6-8F9A-56C23766A8C6}" destId="{3C2C12A4-2609-4254-922B-E76A3D4F1AEF}" srcOrd="1" destOrd="0" presId="urn:microsoft.com/office/officeart/2005/8/layout/process2"/>
    <dgm:cxn modelId="{79517F0A-2A0D-41FC-B38C-169376AC4B72}" type="presParOf" srcId="{3C2C12A4-2609-4254-922B-E76A3D4F1AEF}" destId="{F7307FD8-8BD7-461D-9D6E-C5CB8C907B95}" srcOrd="0" destOrd="0" presId="urn:microsoft.com/office/officeart/2005/8/layout/process2"/>
    <dgm:cxn modelId="{A000B63B-A3A1-439A-ADF9-6AFB8C13FEC5}" type="presParOf" srcId="{B3819A43-977D-4AF6-8F9A-56C23766A8C6}" destId="{114B4AFB-AAB4-430D-B581-777B1FD0F2EF}" srcOrd="2" destOrd="0" presId="urn:microsoft.com/office/officeart/2005/8/layout/process2"/>
    <dgm:cxn modelId="{1BFE20E2-EF1C-4FD1-AE1D-E2B12839E2F9}" type="presParOf" srcId="{B3819A43-977D-4AF6-8F9A-56C23766A8C6}" destId="{738C1764-20E3-4650-81DD-D4CA54B7B4E8}" srcOrd="3" destOrd="0" presId="urn:microsoft.com/office/officeart/2005/8/layout/process2"/>
    <dgm:cxn modelId="{879FF2A2-89AE-40BC-8359-29B93A19EEF0}" type="presParOf" srcId="{738C1764-20E3-4650-81DD-D4CA54B7B4E8}" destId="{23C2294E-AA30-4BF0-973E-738C733AA893}" srcOrd="0" destOrd="0" presId="urn:microsoft.com/office/officeart/2005/8/layout/process2"/>
    <dgm:cxn modelId="{563E8FB9-90D1-4F86-A858-072FD1F55DA6}" type="presParOf" srcId="{B3819A43-977D-4AF6-8F9A-56C23766A8C6}" destId="{67C8F6DF-6C30-454F-85E9-F6D0576BB8B3}" srcOrd="4" destOrd="0" presId="urn:microsoft.com/office/officeart/2005/8/layout/process2"/>
    <dgm:cxn modelId="{15D7D3B2-BE46-4F5D-958C-3FF7EC0945F7}" type="presParOf" srcId="{B3819A43-977D-4AF6-8F9A-56C23766A8C6}" destId="{7DF9DB3B-EC7B-4152-AC16-B71D453EA1AF}" srcOrd="5" destOrd="0" presId="urn:microsoft.com/office/officeart/2005/8/layout/process2"/>
    <dgm:cxn modelId="{3E8E9AA6-15B7-49C8-80CD-A370C407C2AB}" type="presParOf" srcId="{7DF9DB3B-EC7B-4152-AC16-B71D453EA1AF}" destId="{01CE885F-1219-494E-9054-C0DD7E600F32}" srcOrd="0" destOrd="0" presId="urn:microsoft.com/office/officeart/2005/8/layout/process2"/>
    <dgm:cxn modelId="{F988208E-49C2-4169-A8DC-C7A46D6DEFBA}" type="presParOf" srcId="{B3819A43-977D-4AF6-8F9A-56C23766A8C6}" destId="{F9A375D9-9D98-4816-AC43-67A7529D9EAD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870137" y="0"/>
          <a:ext cx="344132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data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901999" y="31862"/>
        <a:ext cx="3377601" cy="1024110"/>
      </dsp:txXfrm>
    </dsp:sp>
    <dsp:sp modelId="{3C2C12A4-2609-4254-922B-E76A3D4F1AEF}">
      <dsp:nvSpPr>
        <dsp:cNvPr id="0" name=""/>
        <dsp:cNvSpPr/>
      </dsp:nvSpPr>
      <dsp:spPr>
        <a:xfrm rot="5400000">
          <a:off x="2386831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1155824"/>
        <a:ext cx="293715" cy="285556"/>
      </dsp:txXfrm>
    </dsp:sp>
    <dsp:sp modelId="{114B4AFB-AAB4-430D-B581-777B1FD0F2EF}">
      <dsp:nvSpPr>
        <dsp:cNvPr id="0" name=""/>
        <dsp:cNvSpPr/>
      </dsp:nvSpPr>
      <dsp:spPr>
        <a:xfrm>
          <a:off x="838602" y="1631751"/>
          <a:ext cx="3504395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Graph convolutional layer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9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9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9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900" b="0" i="1" kern="1200" smtClean="0">
                    <a:latin typeface="Cambria Math" panose="02040503050406030204" pitchFamily="18" charset="0"/>
                  </a:rPr>
                  <m:t>𝑋𝑊</m:t>
                </m:r>
                <m:r>
                  <a:rPr lang="en-US" sz="19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900" kern="1200" dirty="0"/>
        </a:p>
      </dsp:txBody>
      <dsp:txXfrm>
        <a:off x="870464" y="1663613"/>
        <a:ext cx="3440671" cy="1024110"/>
      </dsp:txXfrm>
    </dsp:sp>
    <dsp:sp modelId="{738C1764-20E3-4650-81DD-D4CA54B7B4E8}">
      <dsp:nvSpPr>
        <dsp:cNvPr id="0" name=""/>
        <dsp:cNvSpPr/>
      </dsp:nvSpPr>
      <dsp:spPr>
        <a:xfrm rot="5400000">
          <a:off x="2386831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2443943" y="2787576"/>
        <a:ext cx="293715" cy="285556"/>
      </dsp:txXfrm>
    </dsp:sp>
    <dsp:sp modelId="{F9A375D9-9D98-4816-AC43-67A7529D9EAD}">
      <dsp:nvSpPr>
        <dsp:cNvPr id="0" name=""/>
        <dsp:cNvSpPr/>
      </dsp:nvSpPr>
      <dsp:spPr>
        <a:xfrm>
          <a:off x="807076" y="3263503"/>
          <a:ext cx="356744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Embedding for graph data</a:t>
          </a:r>
        </a:p>
      </dsp:txBody>
      <dsp:txXfrm>
        <a:off x="838938" y="3295365"/>
        <a:ext cx="3503722" cy="10241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481139" y="2124"/>
          <a:ext cx="4219320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data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504288" y="25273"/>
        <a:ext cx="4173022" cy="744081"/>
      </dsp:txXfrm>
    </dsp:sp>
    <dsp:sp modelId="{3C2C12A4-2609-4254-922B-E76A3D4F1AEF}">
      <dsp:nvSpPr>
        <dsp:cNvPr id="0" name=""/>
        <dsp:cNvSpPr/>
      </dsp:nvSpPr>
      <dsp:spPr>
        <a:xfrm rot="5400000">
          <a:off x="2442603" y="81226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841902"/>
        <a:ext cx="213402" cy="207474"/>
      </dsp:txXfrm>
    </dsp:sp>
    <dsp:sp modelId="{114B4AFB-AAB4-430D-B581-777B1FD0F2EF}">
      <dsp:nvSpPr>
        <dsp:cNvPr id="0" name=""/>
        <dsp:cNvSpPr/>
      </dsp:nvSpPr>
      <dsp:spPr>
        <a:xfrm>
          <a:off x="442475" y="1187694"/>
          <a:ext cx="4296649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#1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500" b="0" i="1" kern="1200" smtClean="0">
                    <a:latin typeface="Cambria Math" panose="02040503050406030204" pitchFamily="18" charset="0"/>
                  </a:rPr>
                  <m:t>𝑋</m:t>
                </m:r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5624" y="1210843"/>
        <a:ext cx="4250351" cy="744081"/>
      </dsp:txXfrm>
    </dsp:sp>
    <dsp:sp modelId="{738C1764-20E3-4650-81DD-D4CA54B7B4E8}">
      <dsp:nvSpPr>
        <dsp:cNvPr id="0" name=""/>
        <dsp:cNvSpPr/>
      </dsp:nvSpPr>
      <dsp:spPr>
        <a:xfrm rot="5400000">
          <a:off x="2442603" y="199783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2027472"/>
        <a:ext cx="213402" cy="207474"/>
      </dsp:txXfrm>
    </dsp:sp>
    <dsp:sp modelId="{67C8F6DF-6C30-454F-85E9-F6D0576BB8B3}">
      <dsp:nvSpPr>
        <dsp:cNvPr id="0" name=""/>
        <dsp:cNvSpPr/>
      </dsp:nvSpPr>
      <dsp:spPr>
        <a:xfrm>
          <a:off x="446436" y="2373263"/>
          <a:ext cx="4288726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Graph convolutional layer #2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500" b="0" i="1" kern="1200" smtClean="0">
                    <a:latin typeface="Cambria Math" panose="02040503050406030204" pitchFamily="18" charset="0"/>
                  </a:rPr>
                  <m:t>(</m:t>
                </m:r>
                <m:acc>
                  <m:accPr>
                    <m:chr m:val="̂"/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5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5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5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500" kern="1200" dirty="0"/>
        </a:p>
      </dsp:txBody>
      <dsp:txXfrm>
        <a:off x="469585" y="2396412"/>
        <a:ext cx="4242428" cy="744081"/>
      </dsp:txXfrm>
    </dsp:sp>
    <dsp:sp modelId="{7DF9DB3B-EC7B-4152-AC16-B71D453EA1AF}">
      <dsp:nvSpPr>
        <dsp:cNvPr id="0" name=""/>
        <dsp:cNvSpPr/>
      </dsp:nvSpPr>
      <dsp:spPr>
        <a:xfrm rot="5400000">
          <a:off x="2442603" y="3183403"/>
          <a:ext cx="296392" cy="35567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 rot="-5400000">
        <a:off x="2484098" y="3213042"/>
        <a:ext cx="213402" cy="207474"/>
      </dsp:txXfrm>
    </dsp:sp>
    <dsp:sp modelId="{F9A375D9-9D98-4816-AC43-67A7529D9EAD}">
      <dsp:nvSpPr>
        <dsp:cNvPr id="0" name=""/>
        <dsp:cNvSpPr/>
      </dsp:nvSpPr>
      <dsp:spPr>
        <a:xfrm>
          <a:off x="403822" y="3558833"/>
          <a:ext cx="4373954" cy="7903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5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5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500" kern="1200" dirty="0"/>
            <a:t> for graph data</a:t>
          </a:r>
        </a:p>
      </dsp:txBody>
      <dsp:txXfrm>
        <a:off x="426971" y="3581982"/>
        <a:ext cx="4327656" cy="7440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9E6644-A223-447B-A1E6-55F9BE55E549}">
      <dsp:nvSpPr>
        <dsp:cNvPr id="0" name=""/>
        <dsp:cNvSpPr/>
      </dsp:nvSpPr>
      <dsp:spPr>
        <a:xfrm>
          <a:off x="1235636" y="732"/>
          <a:ext cx="2710326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data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𝐴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𝐷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, Â,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𝐷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acc>
                  <m:accPr>
                    <m:chr m:val="̂"/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acc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𝑁</m:t>
                    </m:r>
                  </m:e>
                </m:acc>
                <m:r>
                  <a:rPr lang="en-US" sz="1700" b="0" i="1" kern="1200" smtClean="0">
                    <a:latin typeface="Cambria Math" panose="02040503050406030204" pitchFamily="18" charset="0"/>
                  </a:rPr>
                  <m:t>, </m:t>
                </m:r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60730" y="25826"/>
        <a:ext cx="2660138" cy="806571"/>
      </dsp:txXfrm>
    </dsp:sp>
    <dsp:sp modelId="{3C2C12A4-2609-4254-922B-E76A3D4F1AEF}">
      <dsp:nvSpPr>
        <dsp:cNvPr id="0" name=""/>
        <dsp:cNvSpPr/>
      </dsp:nvSpPr>
      <dsp:spPr>
        <a:xfrm rot="5400000">
          <a:off x="2430157" y="878910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911039"/>
        <a:ext cx="231325" cy="224899"/>
      </dsp:txXfrm>
    </dsp:sp>
    <dsp:sp modelId="{114B4AFB-AAB4-430D-B581-777B1FD0F2EF}">
      <dsp:nvSpPr>
        <dsp:cNvPr id="0" name=""/>
        <dsp:cNvSpPr/>
      </dsp:nvSpPr>
      <dsp:spPr>
        <a:xfrm>
          <a:off x="1210799" y="1285871"/>
          <a:ext cx="276000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#1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r>
                  <a:rPr lang="en-GB" sz="1700" b="0" i="1" kern="1200" smtClean="0">
                    <a:latin typeface="Cambria Math" panose="02040503050406030204" pitchFamily="18" charset="0"/>
                  </a:rPr>
                  <m:t>𝐻</m:t>
                </m:r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5893" y="1310965"/>
        <a:ext cx="2709812" cy="806571"/>
      </dsp:txXfrm>
    </dsp:sp>
    <dsp:sp modelId="{738C1764-20E3-4650-81DD-D4CA54B7B4E8}">
      <dsp:nvSpPr>
        <dsp:cNvPr id="0" name=""/>
        <dsp:cNvSpPr/>
      </dsp:nvSpPr>
      <dsp:spPr>
        <a:xfrm rot="5400000">
          <a:off x="2430157" y="2164049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2196178"/>
        <a:ext cx="231325" cy="224899"/>
      </dsp:txXfrm>
    </dsp:sp>
    <dsp:sp modelId="{67C8F6DF-6C30-454F-85E9-F6D0576BB8B3}">
      <dsp:nvSpPr>
        <dsp:cNvPr id="0" name=""/>
        <dsp:cNvSpPr/>
      </dsp:nvSpPr>
      <dsp:spPr>
        <a:xfrm>
          <a:off x="1213344" y="2571009"/>
          <a:ext cx="2754910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Graph convolutional layer #2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=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𝜎</m:t>
                </m:r>
                <m:r>
                  <a:rPr lang="en-US" sz="1700" b="0" i="1" kern="1200" smtClean="0">
                    <a:latin typeface="Cambria Math" panose="02040503050406030204" pitchFamily="18" charset="0"/>
                  </a:rPr>
                  <m:t>(</m:t>
                </m:r>
                <m:sSup>
                  <m:sSup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pPr>
                  <m:e>
                    <m:acc>
                      <m:accPr>
                        <m:chr m:val="̂"/>
                        <m:ctrlPr>
                          <a:rPr lang="en-US" sz="1700" b="0" i="1" kern="120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700" b="0" i="1" kern="120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acc>
                  </m:e>
                  <m:sup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𝑘𝑖𝑝𝑓</m:t>
                    </m:r>
                  </m:sup>
                </m:sSup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𝐻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1</m:t>
                    </m:r>
                  </m:sub>
                </m:sSub>
                <m:sSub>
                  <m:sSubPr>
                    <m:ctrlPr>
                      <a:rPr lang="en-US" sz="1700" b="0" i="1" kern="1200" smtClean="0">
                        <a:latin typeface="Cambria Math" panose="02040503050406030204" pitchFamily="18" charset="0"/>
                      </a:rPr>
                    </m:ctrlPr>
                  </m:sSubPr>
                  <m:e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𝑊</m:t>
                    </m:r>
                  </m:e>
                  <m:sub>
                    <m:r>
                      <a:rPr lang="en-US" sz="1700" b="0" i="1" kern="1200" smtClean="0">
                        <a:latin typeface="Cambria Math" panose="02040503050406030204" pitchFamily="18" charset="0"/>
                      </a:rPr>
                      <m:t>2</m:t>
                    </m:r>
                  </m:sub>
                </m:sSub>
                <m:r>
                  <a:rPr lang="en-US" sz="1700" b="0" i="1" kern="1200" smtClean="0">
                    <a:latin typeface="Cambria Math" panose="02040503050406030204" pitchFamily="18" charset="0"/>
                  </a:rPr>
                  <m:t>)</m:t>
                </m:r>
              </m:oMath>
            </m:oMathPara>
          </a14:m>
          <a:endParaRPr lang="en-US" sz="1700" kern="1200" dirty="0"/>
        </a:p>
      </dsp:txBody>
      <dsp:txXfrm>
        <a:off x="1238438" y="2596103"/>
        <a:ext cx="2704722" cy="806571"/>
      </dsp:txXfrm>
    </dsp:sp>
    <dsp:sp modelId="{7DF9DB3B-EC7B-4152-AC16-B71D453EA1AF}">
      <dsp:nvSpPr>
        <dsp:cNvPr id="0" name=""/>
        <dsp:cNvSpPr/>
      </dsp:nvSpPr>
      <dsp:spPr>
        <a:xfrm rot="5400000">
          <a:off x="2430157" y="3449188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3481317"/>
        <a:ext cx="231325" cy="224899"/>
      </dsp:txXfrm>
    </dsp:sp>
    <dsp:sp modelId="{F9A375D9-9D98-4816-AC43-67A7529D9EAD}">
      <dsp:nvSpPr>
        <dsp:cNvPr id="0" name=""/>
        <dsp:cNvSpPr/>
      </dsp:nvSpPr>
      <dsp:spPr>
        <a:xfrm>
          <a:off x="1185971" y="3856148"/>
          <a:ext cx="2809657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Embedding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𝐻</m:t>
                  </m:r>
                </m:e>
                <m:sub>
                  <m:r>
                    <a:rPr lang="en-US" sz="1700" i="1" kern="1200" dirty="0" smtClean="0">
                      <a:latin typeface="Cambria Math" panose="02040503050406030204" pitchFamily="18" charset="0"/>
                    </a:rPr>
                    <m:t>2</m:t>
                  </m:r>
                </m:sub>
              </m:sSub>
            </m:oMath>
          </a14:m>
          <a:r>
            <a:rPr lang="en-US" sz="1700" kern="1200" dirty="0"/>
            <a:t> for graph data</a:t>
          </a:r>
        </a:p>
      </dsp:txBody>
      <dsp:txXfrm>
        <a:off x="1211065" y="3881242"/>
        <a:ext cx="2759469" cy="806571"/>
      </dsp:txXfrm>
    </dsp:sp>
    <dsp:sp modelId="{1BBB76C1-5A12-4E47-B2BC-A2640B6FF3C8}">
      <dsp:nvSpPr>
        <dsp:cNvPr id="0" name=""/>
        <dsp:cNvSpPr/>
      </dsp:nvSpPr>
      <dsp:spPr>
        <a:xfrm rot="5400000">
          <a:off x="2430157" y="4734326"/>
          <a:ext cx="321284" cy="3855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475137" y="4766455"/>
        <a:ext cx="231325" cy="224899"/>
      </dsp:txXfrm>
    </dsp:sp>
    <dsp:sp modelId="{2D23ACE0-BD6F-49D3-AAA4-A2901CAA1B56}">
      <dsp:nvSpPr>
        <dsp:cNvPr id="0" name=""/>
        <dsp:cNvSpPr/>
      </dsp:nvSpPr>
      <dsp:spPr>
        <a:xfrm>
          <a:off x="1189895" y="5141287"/>
          <a:ext cx="2801808" cy="8567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Logistic Regression</a:t>
          </a:r>
        </a:p>
      </dsp:txBody>
      <dsp:txXfrm>
        <a:off x="1214989" y="5166381"/>
        <a:ext cx="2751620" cy="8065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29/08/2023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791B5-E5C7-DD98-D891-95F9B953EB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352E1-DDC1-2DC7-395F-89FEEC91CE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310.png"/><Relationship Id="rId4" Type="http://schemas.openxmlformats.org/officeDocument/2006/relationships/image" Target="../media/image2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0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0.png"/><Relationship Id="rId5" Type="http://schemas.openxmlformats.org/officeDocument/2006/relationships/image" Target="../media/image211.png"/><Relationship Id="rId4" Type="http://schemas.openxmlformats.org/officeDocument/2006/relationships/image" Target="../media/image20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80.png"/><Relationship Id="rId7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4" Type="http://schemas.openxmlformats.org/officeDocument/2006/relationships/image" Target="../media/image9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0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0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NULL"/><Relationship Id="rId1" Type="http://schemas.openxmlformats.org/officeDocument/2006/relationships/slideLayout" Target="../slideLayouts/slideLayout4.xml"/><Relationship Id="rId4" Type="http://schemas.openxmlformats.org/officeDocument/2006/relationships/image" Target="NUL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3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10-graph-algorithms-visually-explained-e57faa1336f3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cse291-i.github.io/WI18/LectureSlides/L14_GraphLaplacian.pdf" TargetMode="External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410.png"/><Relationship Id="rId4" Type="http://schemas.openxmlformats.org/officeDocument/2006/relationships/image" Target="../media/image3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W9-S2 Graph Convolutional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</p:spPr>
            <p:txBody>
              <a:bodyPr/>
              <a:lstStyle/>
              <a:p>
                <a:r>
                  <a:rPr lang="en-US" dirty="0"/>
                  <a:t>For demonstration purposes, let us consider the following graph.</a:t>
                </a:r>
              </a:p>
              <a:p>
                <a:endParaRPr lang="en-US" dirty="0"/>
              </a:p>
              <a:p>
                <a:r>
                  <a:rPr lang="en-US" dirty="0"/>
                  <a:t>Its adjacency matrix can then be defined as A.</a:t>
                </a:r>
              </a:p>
              <a:p>
                <a:r>
                  <a:rPr lang="en-US" dirty="0"/>
                  <a:t>For demonstration, let us assume that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has a feature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two elements: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26867"/>
              </a:xfrm>
              <a:blipFill>
                <a:blip r:embed="rId2"/>
                <a:stretch>
                  <a:fillRect l="-2118" t="-1978" r="-1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9F264AC-7FAC-EE4C-1993-E90E1693AFC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9645"/>
          <a:stretch/>
        </p:blipFill>
        <p:spPr>
          <a:xfrm>
            <a:off x="6639051" y="4174046"/>
            <a:ext cx="5077534" cy="20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28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nearby features only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𝑨𝑯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 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5918CEAC-541E-7136-B37A-2509C9B0C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6879" y="2701345"/>
            <a:ext cx="4342413" cy="41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7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F1B3891-3CD4-4390-9337-331E80B73B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61478"/>
                <a:ext cx="5181600" cy="5298830"/>
              </a:xfrm>
              <a:prstGeom prst="rect">
                <a:avLst/>
              </a:prstGeom>
              <a:blipFill>
                <a:blip r:embed="rId7"/>
                <a:stretch>
                  <a:fillRect l="-2471" t="-1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D7699FC9-9906-45A4-BD7E-EE0EF3939F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09390" y="2651374"/>
            <a:ext cx="3134162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53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 #2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the adjacency matrix of the graph,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the nodes features matrix of the graph.</a:t>
                </a:r>
              </a:p>
              <a:p>
                <a:r>
                  <a:rPr lang="en-US" dirty="0"/>
                  <a:t>For each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it consists of the sum of its own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adjacent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𝑛𝑒𝑖𝑔h𝑏𝑜𝑢𝑟h𝑜𝑜𝑑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461478"/>
                <a:ext cx="5181600" cy="5298830"/>
              </a:xfrm>
              <a:blipFill>
                <a:blip r:embed="rId2"/>
                <a:stretch>
                  <a:fillRect l="-2471" t="-19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8242EB4D-5DCD-1419-7B55-03D6B30CC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8249" y="2859193"/>
            <a:ext cx="2705478" cy="373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3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Reminder (</a:t>
                </a:r>
                <a:r>
                  <a:rPr lang="en-US" b="1" dirty="0">
                    <a:solidFill>
                      <a:srgbClr val="00B050"/>
                    </a:solidFill>
                  </a:rPr>
                  <a:t>image convolution </a:t>
                </a:r>
                <a:r>
                  <a:rPr lang="en-US" b="1" dirty="0"/>
                  <a:t>– 3x3 kernel, all kernel elements are ones, 1 channel):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1416"/>
              </a:xfrm>
              <a:blipFill>
                <a:blip r:embed="rId2"/>
                <a:stretch>
                  <a:fillRect l="-2118" t="-1838" r="-2588" b="-17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3x3 convolution filters — A popular choice - IceCream Labs - Medium">
            <a:extLst>
              <a:ext uri="{FF2B5EF4-FFF2-40B4-BE49-F238E27FC236}">
                <a16:creationId xmlns:a16="http://schemas.microsoft.com/office/drawing/2014/main" id="{E15DBFC5-1E7E-4592-9D76-7D0D47616D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745" y="2171700"/>
            <a:ext cx="501015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4C4D3C-15D7-9AD1-3DB4-F8F2932C7D38}"/>
              </a:ext>
            </a:extLst>
          </p:cNvPr>
          <p:cNvSpPr txBox="1"/>
          <p:nvPr/>
        </p:nvSpPr>
        <p:spPr>
          <a:xfrm>
            <a:off x="8753232" y="504818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X</a:t>
            </a:r>
            <a:endParaRPr lang="en-SG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550758-23FD-2AFE-921E-285E6D729442}"/>
              </a:ext>
            </a:extLst>
          </p:cNvPr>
          <p:cNvSpPr txBox="1"/>
          <p:nvPr/>
        </p:nvSpPr>
        <p:spPr>
          <a:xfrm>
            <a:off x="11017740" y="523966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H</a:t>
            </a:r>
            <a:endParaRPr lang="en-SG" sz="2800" dirty="0"/>
          </a:p>
        </p:txBody>
      </p:sp>
    </p:spTree>
    <p:extLst>
      <p:ext uri="{BB962C8B-B14F-4D97-AF65-F5344CB8AC3E}">
        <p14:creationId xmlns:p14="http://schemas.microsoft.com/office/powerpoint/2010/main" val="1007954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𝑛𝑒𝑖𝑔h𝑏𝑜𝑢𝑟𝑠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02303" cy="4971416"/>
              </a:xfrm>
              <a:blipFill>
                <a:blip r:embed="rId2"/>
                <a:stretch>
                  <a:fillRect l="-2255" t="-1961" r="-3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1D07689-1775-44D3-A874-46A19AE4170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06885" y="331023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E0B3975-72BB-48A8-9411-E5078960B879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00623" y="283822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DC340A-40BD-4523-9E16-91769A526EEE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42230" y="315826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F179D2-EF1A-4171-B0FF-31139890FE57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770765" y="283822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/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73002110-82EF-404C-AAB2-D7ED7C046B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543" y="276389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/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EC4859F-7A1F-43C9-AC92-09612DBA41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0685" y="251818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rgbClr val="7030A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/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9BE7994-4857-4510-8F17-1BC1AEE9C9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5888" y="420253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/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DDA69AB-27A6-419F-9B42-FB184B815A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0062" y="392603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59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CB0E99-990F-4C2C-923F-53F4D7B4C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062" t="18200" r="12063" b="26200"/>
          <a:stretch/>
        </p:blipFill>
        <p:spPr>
          <a:xfrm>
            <a:off x="2423160" y="1545907"/>
            <a:ext cx="6477000" cy="51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5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image convolution </a:t>
                </a:r>
                <a:r>
                  <a:rPr lang="en-US" b="1" dirty="0"/>
                  <a:t>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2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0F08B3-290F-20DF-8B00-4CD85076FB1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80F08B3-290F-20DF-8B00-4CD85076F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3"/>
                <a:stretch>
                  <a:fillRect l="-2436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819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1660E-67C4-4F95-827B-2401DC1EC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Convolution vs. Graph Convolution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 – self and nearby features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operation is defined as the multiplication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=Â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/>
                  <a:t>, 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Â=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operation gives, for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 Very similar, just missing a normalizing factor!</a:t>
                </a:r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07CE9F-4451-48D0-8B40-890CB0E4A0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257800" cy="4971416"/>
              </a:xfrm>
              <a:blipFill>
                <a:blip r:embed="rId2"/>
                <a:stretch>
                  <a:fillRect l="-2436" t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image convolution </a:t>
                </a:r>
                <a:r>
                  <a:rPr lang="en-US" b="1" dirty="0"/>
                  <a:t>– 3x3 kernel, 1 channel):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After the convolution operation, the result for pixel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is:</a:t>
                </a:r>
              </a:p>
              <a:p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brk m:alnAt="23"/>
                            </m:rP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brk m:alnAt="23"/>
                                </m:rP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the features of pixel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Weighted sum of self and nearby pixel values</a:t>
                </a:r>
              </a:p>
            </p:txBody>
          </p:sp>
        </mc:Choice>
        <mc:Fallback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3E8B7ADE-116F-4517-9ADC-B1BB2257C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825625"/>
                <a:ext cx="5181600" cy="4971416"/>
              </a:xfrm>
              <a:prstGeom prst="rect">
                <a:avLst/>
              </a:prstGeom>
              <a:blipFill>
                <a:blip r:embed="rId3"/>
                <a:stretch>
                  <a:fillRect l="-2471" t="-2696" b="-9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4C7B636-47D2-4266-B5A0-0834A6F8EB04}"/>
              </a:ext>
            </a:extLst>
          </p:cNvPr>
          <p:cNvCxnSpPr/>
          <p:nvPr/>
        </p:nvCxnSpPr>
        <p:spPr>
          <a:xfrm flipV="1">
            <a:off x="5361354" y="4626708"/>
            <a:ext cx="2203938" cy="1266092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272752-1C61-4075-9807-D24C2213719B}"/>
              </a:ext>
            </a:extLst>
          </p:cNvPr>
          <p:cNvCxnSpPr>
            <a:cxnSpLocks/>
          </p:cNvCxnSpPr>
          <p:nvPr/>
        </p:nvCxnSpPr>
        <p:spPr>
          <a:xfrm flipV="1">
            <a:off x="2540391" y="5025292"/>
            <a:ext cx="532227" cy="61741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C12D853-D570-4A27-A490-2B413741A369}"/>
              </a:ext>
            </a:extLst>
          </p:cNvPr>
          <p:cNvSpPr txBox="1"/>
          <p:nvPr/>
        </p:nvSpPr>
        <p:spPr>
          <a:xfrm>
            <a:off x="3072618" y="4564184"/>
            <a:ext cx="30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?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753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Question: </a:t>
            </a:r>
            <a:r>
              <a:rPr lang="en-US" dirty="0"/>
              <a:t>What is the name of the normalizing factor we are looking for?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1633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9)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objects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How do we </a:t>
            </a:r>
            <a:r>
              <a:rPr lang="en-US" b="1" dirty="0">
                <a:solidFill>
                  <a:schemeClr val="accent3"/>
                </a:solidFill>
              </a:rPr>
              <a:t>define</a:t>
            </a:r>
            <a:r>
              <a:rPr lang="en-US" dirty="0">
                <a:solidFill>
                  <a:schemeClr val="accent3"/>
                </a:solidFill>
              </a:rPr>
              <a:t> a graph object </a:t>
            </a:r>
            <a:r>
              <a:rPr lang="en-US" b="1" dirty="0">
                <a:solidFill>
                  <a:schemeClr val="accent3"/>
                </a:solidFill>
              </a:rPr>
              <a:t>mathematically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typical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graph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problems</a:t>
            </a:r>
            <a:r>
              <a:rPr lang="en-US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can we </a:t>
            </a:r>
            <a:r>
              <a:rPr lang="en-US" b="1" dirty="0"/>
              <a:t>embed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graph</a:t>
            </a:r>
            <a:r>
              <a:rPr lang="en-US" dirty="0"/>
              <a:t> </a:t>
            </a:r>
            <a:r>
              <a:rPr lang="en-US" b="1" dirty="0"/>
              <a:t>object</a:t>
            </a:r>
            <a:r>
              <a:rPr lang="en-US" dirty="0"/>
              <a:t> to later feed it to a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graph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and how des it relate to the concept of image convolution?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more </a:t>
            </a:r>
            <a:r>
              <a:rPr lang="en-GB" b="1" dirty="0">
                <a:solidFill>
                  <a:schemeClr val="accent3"/>
                </a:solidFill>
              </a:rPr>
              <a:t>advanced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problems</a:t>
            </a:r>
            <a:r>
              <a:rPr lang="en-GB" dirty="0">
                <a:solidFill>
                  <a:schemeClr val="accent3"/>
                </a:solidFill>
              </a:rPr>
              <a:t> and </a:t>
            </a:r>
            <a:r>
              <a:rPr lang="en-GB" b="1" dirty="0">
                <a:solidFill>
                  <a:schemeClr val="accent3"/>
                </a:solidFill>
              </a:rPr>
              <a:t>approaches</a:t>
            </a:r>
            <a:r>
              <a:rPr lang="en-GB" dirty="0">
                <a:solidFill>
                  <a:schemeClr val="accent3"/>
                </a:solidFill>
              </a:rPr>
              <a:t> on graph convolutional Neural Networks?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Question: </a:t>
                </a:r>
                <a:r>
                  <a:rPr lang="en-US" dirty="0"/>
                  <a:t>What is the name of the normalizing factor we are looking for?</a:t>
                </a:r>
              </a:p>
              <a:p>
                <a:r>
                  <a:rPr lang="en-US" dirty="0"/>
                  <a:t>Normalizing = dividing by the degree of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plus one, i.e.</a:t>
                </a:r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𝒊𝒊</m:t>
                          </m:r>
                        </m:sub>
                      </m:sSub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118" t="-19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358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where each diagonal value is augmented by one.</a:t>
                </a:r>
              </a:p>
              <a:p>
                <a:r>
                  <a:rPr lang="en-US" dirty="0"/>
                  <a:t>It can be computed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by summing its rows and reporting the values on the diagonal.</a:t>
                </a:r>
              </a:p>
              <a:p>
                <a:r>
                  <a:rPr lang="en-US" dirty="0"/>
                  <a:t>Or, even simpler,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728" r="-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01E40B7-596A-465F-B814-65549BE410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37538" r="26819" b="44000"/>
          <a:stretch/>
        </p:blipFill>
        <p:spPr>
          <a:xfrm>
            <a:off x="6235412" y="4042999"/>
            <a:ext cx="5844724" cy="217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05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Definition: </a:t>
                </a:r>
                <a:r>
                  <a:rPr lang="en-US" dirty="0"/>
                  <a:t>We denote as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the diagonal matrix of degrees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dirty="0"/>
                  <a:t>, where each diagonal value is augmented by one.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normalizing graph convolution matrix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normalizing graph convolution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</m:acc>
                  </m:oMath>
                </a14:m>
                <a:r>
                  <a:rPr lang="en-US" dirty="0"/>
                  <a:t> is defined as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acc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Â</m:t>
                      </m:r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7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9A89C79-12C7-4F20-92C0-1B2E96A352C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692" t="46769" r="27692" b="36431"/>
          <a:stretch/>
        </p:blipFill>
        <p:spPr>
          <a:xfrm>
            <a:off x="6453296" y="4778245"/>
            <a:ext cx="5531749" cy="19870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FCDDDF-CEC6-4A3A-8347-AEED6F3CED5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0120" t="68733" r="35475" b="22256"/>
          <a:stretch/>
        </p:blipFill>
        <p:spPr>
          <a:xfrm>
            <a:off x="8018585" y="2820366"/>
            <a:ext cx="2331478" cy="149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64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286879" y="93532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Normalizing (degrees)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normalized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convolution</a:t>
                </a:r>
                <a:r>
                  <a:rPr lang="en-US" b="1" dirty="0"/>
                  <a:t>): </a:t>
                </a:r>
                <a:r>
                  <a:rPr lang="en-US" dirty="0"/>
                  <a:t>The </a:t>
                </a:r>
                <a:r>
                  <a:rPr lang="en-US" b="1" dirty="0"/>
                  <a:t>normalized</a:t>
                </a:r>
                <a:r>
                  <a:rPr lang="en-US" dirty="0"/>
                  <a:t> </a:t>
                </a:r>
                <a:r>
                  <a:rPr lang="en-US" b="1" dirty="0"/>
                  <a:t>graph</a:t>
                </a:r>
                <a:r>
                  <a:rPr lang="en-US" dirty="0"/>
                  <a:t> </a:t>
                </a:r>
                <a:r>
                  <a:rPr lang="en-US" b="1" dirty="0"/>
                  <a:t>convolution</a:t>
                </a:r>
                <a:r>
                  <a:rPr lang="en-US" dirty="0"/>
                  <a:t> operation is defined as follows: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 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r>
                  <a:rPr lang="en-US" dirty="0"/>
                  <a:t>Very similar to previous convolutions, but with less variance in the values.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6CD828F-CDB7-49D9-8F8A-9BB6ED64C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34683"/>
              </a:xfrm>
              <a:blipFill>
                <a:blip r:embed="rId2"/>
                <a:stretch>
                  <a:fillRect l="-2471" t="-19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380617" y="46331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922224" y="78335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950759" y="46331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0537" y="388984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0679" y="143278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5882" y="1827621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40056" y="155112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45DC498D-D4CF-A70C-F724-D5B8D7BDDE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5572" y="3211298"/>
            <a:ext cx="2610214" cy="307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16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043" t="-1973" r="-5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51390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C7DEA5-2095-49E5-BB8D-EC3DAFE36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weights to graph convolutions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Image convolutions: </a:t>
                </a:r>
                <a:r>
                  <a:rPr lang="en-US" dirty="0"/>
                  <a:t>could define weights, i.e. values for the kernel matrix, to identify key features (horizontal/vertical edges, corners, etc.) in the image. Later, we trained these weights.</a:t>
                </a:r>
              </a:p>
              <a:p>
                <a:r>
                  <a:rPr lang="en-US" b="1" dirty="0"/>
                  <a:t>Graph convolutions, with weights: </a:t>
                </a:r>
                <a:r>
                  <a:rPr lang="en-US" dirty="0"/>
                  <a:t>similarly, we could define weights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to assign to our graph convolution operation.</a:t>
                </a:r>
              </a:p>
              <a:p>
                <a:r>
                  <a:rPr lang="en-US" b="1" dirty="0"/>
                  <a:t>Propagation rule: </a:t>
                </a:r>
                <a:r>
                  <a:rPr lang="en-US" dirty="0"/>
                  <a:t>while we are at it, the relationship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can be used to define a propagation rule. And we can later on, train our weights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 well.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r>
                  <a:rPr lang="en-US" b="1" dirty="0">
                    <a:sym typeface="Wingdings" panose="05000000000000000000" pitchFamily="2" charset="2"/>
                  </a:rPr>
                  <a:t> Next logical step: define a graph convolutional layer.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E374A01B-8B97-493C-BE97-BC3E3A996C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42498"/>
              </a:xfrm>
              <a:blipFill>
                <a:blip r:embed="rId2"/>
                <a:stretch>
                  <a:fillRect l="-1217" t="-1973" r="-1623" b="-1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2651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graph convolution to graph convolutional layers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</a:t>
                </a:r>
                <a:r>
                  <a:rPr lang="en-US" b="1" dirty="0"/>
                  <a:t>): </a:t>
                </a:r>
                <a:r>
                  <a:rPr lang="en-US" dirty="0"/>
                  <a:t>We can define a 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</a:t>
                </a:r>
                <a:r>
                  <a:rPr lang="en-US" dirty="0"/>
                  <a:t> by using the following propagation rule.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</m:acc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𝑿𝑾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r>
                  <a:rPr lang="en-US" dirty="0"/>
                  <a:t>This allows to define embeddings for our graph data!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DDC4E1-656C-4FCA-89F2-3158BAA130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74720"/>
              </a:xfrm>
              <a:blipFill>
                <a:blip r:embed="rId2"/>
                <a:stretch>
                  <a:fillRect l="-2471" t="-2000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A96CCB3B-C11A-4626-A8A5-C159F5540A73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49690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9007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2630762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902343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779BD0-14E8-491F-87C0-982D40DDCE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628" t="53538" r="24039" b="38890"/>
          <a:stretch/>
        </p:blipFill>
        <p:spPr>
          <a:xfrm>
            <a:off x="164122" y="164122"/>
            <a:ext cx="11686839" cy="1508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CE498F-92C3-448F-A009-12E6184252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56" t="24288" r="20000" b="47913"/>
          <a:stretch/>
        </p:blipFill>
        <p:spPr>
          <a:xfrm>
            <a:off x="164121" y="2039815"/>
            <a:ext cx="11686839" cy="456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508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Graph Convolutional Neural Networks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Some more advanced graph </a:t>
            </a:r>
            <a:r>
              <a:rPr lang="en-US"/>
              <a:t>embeddings techniques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04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91680E24-A35C-4C95-B815-E4B25E04A17E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949497228"/>
                  </p:ext>
                </p:extLst>
              </p:nvPr>
            </p:nvGraphicFramePr>
            <p:xfrm>
              <a:off x="7276188" y="1622425"/>
              <a:ext cx="5181600" cy="4351338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A5E696A-CFB3-4F63-9461-3DF1DACEBA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51072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Our setup (Spectral graph embedding, with graph convolutional layers):</a:t>
            </a:r>
          </a:p>
          <a:p>
            <a:r>
              <a:rPr lang="en-US" dirty="0"/>
              <a:t>Two graph convolutional layers</a:t>
            </a:r>
          </a:p>
          <a:p>
            <a:r>
              <a:rPr lang="en-US" dirty="0" err="1"/>
              <a:t>ReLU</a:t>
            </a:r>
            <a:r>
              <a:rPr lang="en-US" dirty="0"/>
              <a:t> as activation function</a:t>
            </a:r>
          </a:p>
          <a:p>
            <a:r>
              <a:rPr lang="en-US" dirty="0"/>
              <a:t>Normalized graph convolution</a:t>
            </a:r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5890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normal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1072"/>
              </a:xfrm>
              <a:blipFill>
                <a:blip r:embed="rId2"/>
                <a:stretch>
                  <a:fillRect l="-2471" t="-201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1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Our setup (Spectral graph embedding, with graph convolutional layers):</a:t>
                </a:r>
              </a:p>
              <a:p>
                <a:r>
                  <a:rPr lang="en-US" dirty="0"/>
                  <a:t>Two graph convolutional layers</a:t>
                </a:r>
              </a:p>
              <a:p>
                <a:r>
                  <a:rPr lang="en-US" dirty="0" err="1"/>
                  <a:t>ReLU</a:t>
                </a:r>
                <a:r>
                  <a:rPr lang="en-US" dirty="0"/>
                  <a:t> as activation function</a:t>
                </a:r>
              </a:p>
              <a:p>
                <a:r>
                  <a:rPr lang="en-US" dirty="0"/>
                  <a:t>Normalized graph convolution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=[34, 4]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=[4,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Initialized as normal random</a:t>
                </a:r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58954"/>
              </a:xfrm>
              <a:blipFill>
                <a:blip r:embed="rId2"/>
                <a:stretch>
                  <a:fillRect l="-2471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82CB517-C281-456C-B33B-FFDDD8C81D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692" t="50000" r="20385" b="37641"/>
          <a:stretch/>
        </p:blipFill>
        <p:spPr>
          <a:xfrm>
            <a:off x="6019800" y="1951893"/>
            <a:ext cx="6133158" cy="10804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DA98A9-6943-4659-A0BF-0F8B4AFD01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00" t="34052" r="22820" b="45846"/>
          <a:stretch/>
        </p:blipFill>
        <p:spPr>
          <a:xfrm>
            <a:off x="5746261" y="3293574"/>
            <a:ext cx="6200288" cy="197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217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72512-45CE-45E5-A98D-D0726907E7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Spectral graph embedding</a:t>
            </a:r>
          </a:p>
          <a:p>
            <a:r>
              <a:rPr lang="en-US" dirty="0"/>
              <a:t>Sometimes it works…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 (Ready for classification!)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3788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B3EF3-DB0A-4066-90D3-E598A2BA8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graph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Spectral graph embedding</a:t>
                </a:r>
              </a:p>
              <a:p>
                <a:r>
                  <a:rPr lang="en-US" dirty="0"/>
                  <a:t>Sometimes it works…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(Ready for classification!)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dirty="0"/>
              </a:p>
              <a:p>
                <a:r>
                  <a:rPr lang="en-US" dirty="0"/>
                  <a:t>Sometimes it does not.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dirty="0">
                    <a:sym typeface="Wingdings" panose="05000000000000000000" pitchFamily="2" charset="2"/>
                  </a:rPr>
                  <a:t> (Oh crap…)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That’s why you need to </a:t>
                </a:r>
                <a:r>
                  <a:rPr lang="en-US" b="1" dirty="0"/>
                  <a:t>train</a:t>
                </a:r>
                <a:r>
                  <a:rPr lang="en-US" dirty="0"/>
                  <a:t> it (and adjust the weights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E72512-45CE-45E5-A98D-D0726907E7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973760"/>
              </a:xfrm>
              <a:blipFill>
                <a:blip r:embed="rId2"/>
                <a:stretch>
                  <a:fillRect l="-2471" t="-196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FC9A6BB-AF9D-4431-8282-9ED6B812E7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29" t="51862" r="25064" b="16276"/>
          <a:stretch/>
        </p:blipFill>
        <p:spPr>
          <a:xfrm>
            <a:off x="7204843" y="188127"/>
            <a:ext cx="4769067" cy="3207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EE1D06-BD26-4A64-98B2-B3C55E5CA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065" t="31793" r="25388" b="36759"/>
          <a:stretch/>
        </p:blipFill>
        <p:spPr>
          <a:xfrm>
            <a:off x="7226493" y="3462724"/>
            <a:ext cx="4747417" cy="320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85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629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62930"/>
              </a:xfrm>
              <a:blipFill>
                <a:blip r:embed="rId2"/>
                <a:stretch>
                  <a:fillRect l="-2471" t="-1852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7189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86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graph convolutional layer, with conventional spectral propagation rule</a:t>
                </a:r>
                <a:r>
                  <a:rPr lang="en-US" b="1" dirty="0"/>
                  <a:t>): </a:t>
                </a: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/>
                  <a:t> an </a:t>
                </a:r>
                <a:r>
                  <a:rPr lang="en-US" b="1" dirty="0"/>
                  <a:t>activation function </a:t>
                </a:r>
                <a:r>
                  <a:rPr lang="en-US" dirty="0"/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/>
                  <a:t> a </a:t>
                </a:r>
                <a:r>
                  <a:rPr lang="en-US" b="1" dirty="0"/>
                  <a:t>weight matrix</a:t>
                </a:r>
                <a:r>
                  <a:rPr lang="en-US" dirty="0"/>
                  <a:t>, which we will train later on.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1"/>
                <a:ext cx="5181600" cy="5286375"/>
              </a:xfrm>
              <a:blipFill>
                <a:blip r:embed="rId2"/>
                <a:stretch>
                  <a:fillRect l="-2471" t="-1845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(graph convolutional layer, with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Kipf</a:t>
                </a:r>
                <a:r>
                  <a:rPr lang="en-US" b="1" dirty="0">
                    <a:solidFill>
                      <a:srgbClr val="00B050"/>
                    </a:solidFill>
                  </a:rPr>
                  <a:t> spectral propagation rule </a:t>
                </a:r>
                <a:r>
                  <a:rPr lang="en-US" b="1" dirty="0"/>
                  <a:t>as in the paper </a:t>
                </a:r>
                <a:r>
                  <a:rPr lang="en-US" b="1" i="1" dirty="0"/>
                  <a:t>[</a:t>
                </a:r>
                <a:r>
                  <a:rPr lang="en-US" b="1" i="1" dirty="0" err="1"/>
                  <a:t>Kipf</a:t>
                </a:r>
                <a:r>
                  <a:rPr lang="en-US" b="1" i="1" dirty="0"/>
                  <a:t>]</a:t>
                </a:r>
                <a:r>
                  <a:rPr lang="en-US" b="1" dirty="0"/>
                  <a:t>):</a:t>
                </a:r>
                <a:br>
                  <a:rPr lang="en-US" b="1" dirty="0"/>
                </a:br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′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𝑯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is called the </a:t>
                </a:r>
                <a:r>
                  <a:rPr lang="en-US" b="1" dirty="0"/>
                  <a:t>symmetric Laplacian of the graph</a:t>
                </a:r>
                <a:r>
                  <a:rPr lang="en-US" dirty="0"/>
                  <a:t>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2121" t="-1728" r="-343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</p:spTree>
    <p:extLst>
      <p:ext uri="{BB962C8B-B14F-4D97-AF65-F5344CB8AC3E}">
        <p14:creationId xmlns:p14="http://schemas.microsoft.com/office/powerpoint/2010/main" val="24266522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conventional spectral propagation rule): </a:t>
                </a: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</m:acc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With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an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activation function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(so far we used identity), and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a 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weight matrix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which we will train later on.</a:t>
                </a:r>
              </a:p>
              <a:p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1" y="1458302"/>
                <a:ext cx="5181600" cy="4351338"/>
              </a:xfrm>
              <a:blipFill>
                <a:blip r:embed="rId2"/>
                <a:stretch>
                  <a:fillRect l="-2471" t="-3081" r="-2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Definition (graph convolutional layer, with </a:t>
                </a:r>
                <a:r>
                  <a:rPr lang="en-US" b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spectral propagation rule as in the paper 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[</a:t>
                </a:r>
                <a:r>
                  <a:rPr lang="en-US" b="1" i="1" dirty="0" err="1">
                    <a:solidFill>
                      <a:schemeClr val="bg1">
                        <a:lumMod val="65000"/>
                      </a:schemeClr>
                    </a:solidFill>
                  </a:rPr>
                  <a:t>Kipf</a:t>
                </a:r>
                <a:r>
                  <a:rPr lang="en-US" b="1" i="1" dirty="0">
                    <a:solidFill>
                      <a:schemeClr val="bg1">
                        <a:lumMod val="65000"/>
                      </a:schemeClr>
                    </a:solidFill>
                  </a:rPr>
                  <a:t>]</a:t>
                </a:r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):</a:t>
                </a:r>
                <a:b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</a:br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𝒌𝒊𝒑𝒇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 smtClean="0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Â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𝑫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b="1" i="1">
                                      <a:solidFill>
                                        <a:schemeClr val="bg1">
                                          <a:lumMod val="6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den>
                              </m:f>
                            </m:sup>
                          </m:sSup>
                          <m:r>
                            <a:rPr lang="en-US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𝑿𝑾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i="1" dirty="0">
                  <a:solidFill>
                    <a:schemeClr val="bg1">
                      <a:lumMod val="65000"/>
                    </a:schemeClr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Slightly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, especially in oriented graphs.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en-US" b="1" i="1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Â</m:t>
                    </m:r>
                    <m:sSup>
                      <m:sSupPr>
                        <m:ctrlP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</m:acc>
                      </m:e>
                      <m:sup>
                        <m:r>
                          <a:rPr lang="en-US" b="1" i="1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is called the symmetric Laplacian of the graph.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89125AD-7B43-407E-B139-5F2179406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019801" y="1458302"/>
                <a:ext cx="6039336" cy="5645883"/>
              </a:xfrm>
              <a:blipFill>
                <a:blip r:embed="rId3"/>
                <a:stretch>
                  <a:fillRect l="-1818" t="-2376" r="-313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F7343C1-FEC6-40C8-AB3E-29BD260AEDB4}"/>
              </a:ext>
            </a:extLst>
          </p:cNvPr>
          <p:cNvSpPr txBox="1"/>
          <p:nvPr/>
        </p:nvSpPr>
        <p:spPr>
          <a:xfrm>
            <a:off x="429846" y="6256486"/>
            <a:ext cx="57521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b="1" i="1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Kipf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, T. N., &amp; Welling, M. (2016). Semi-supervised classification with graph convolutional networks.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/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ym typeface="Wingdings" panose="05000000000000000000" pitchFamily="2" charset="2"/>
                  </a:rPr>
                  <a:t> </a:t>
                </a:r>
                <a:r>
                  <a:rPr lang="en-US" sz="2800" b="1" dirty="0"/>
                  <a:t>Question: why is matrix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en-US" sz="2800" b="1" dirty="0"/>
                  <a:t> more interesting mathematically speaking?</a:t>
                </a:r>
                <a:endParaRPr lang="en-GB" sz="2800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F71DB-5BD0-4C4A-9927-5DCFF55B79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46" y="5431905"/>
                <a:ext cx="5369168" cy="1384995"/>
              </a:xfrm>
              <a:prstGeom prst="rect">
                <a:avLst/>
              </a:prstGeom>
              <a:blipFill>
                <a:blip r:embed="rId4"/>
                <a:stretch>
                  <a:fillRect l="-2268" t="-4803" b="-113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34671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77FDA-1F91-4315-B78E-70B0D3181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convolutional layer (</a:t>
            </a:r>
            <a:r>
              <a:rPr lang="en-US" dirty="0" err="1"/>
              <a:t>Kipf</a:t>
            </a:r>
            <a:r>
              <a:rPr lang="en-US" dirty="0"/>
              <a:t>) vs. “Normal” graph convolutional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Our “normal” graph convolutional layer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Â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  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+1 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 err="1"/>
                  <a:t>Kipf</a:t>
                </a:r>
                <a:r>
                  <a:rPr lang="en-US" dirty="0"/>
                  <a:t> layer is slightly different, as it no longer amounts to mere averaging of neighboring nodes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Â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rad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Takes into account the degree of neighbors, as extra structural information: </a:t>
                </a:r>
                <a:r>
                  <a:rPr lang="en-US" dirty="0"/>
                  <a:t>helps low-degree neighbors to provide more useful information than high-degree neighbors.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2BD25E9-C9A1-4871-9237-AAED012CF8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70846" cy="4958129"/>
              </a:xfrm>
              <a:blipFill>
                <a:blip r:embed="rId2"/>
                <a:stretch>
                  <a:fillRect l="-1167" t="-1966" b="-22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466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on Laplacians (out of class)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Definitions (some 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Laplacians</a:t>
                </a:r>
                <a:r>
                  <a:rPr lang="en-US" b="1" dirty="0"/>
                  <a:t>):</a:t>
                </a:r>
                <a:r>
                  <a:rPr lang="en-US" dirty="0"/>
                  <a:t> Given a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, with adjacency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and degree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we can define the following matrices:</a:t>
                </a:r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Laplacian</a:t>
                </a:r>
                <a:r>
                  <a:rPr lang="en-US" dirty="0"/>
                  <a:t> matrix: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random walk Laplacian</a:t>
                </a:r>
                <a:r>
                  <a:rPr lang="en-US" dirty="0"/>
                  <a:t>:</a:t>
                </a:r>
                <a:endParaRPr lang="en-US" b="1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𝑟𝑤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symmetric Laplacian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A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These matrices have interesting math properties in graph theory, but we will leave those to the curious reader.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F9BD66-3838-42BA-8CAD-5593A9F863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973760"/>
              </a:xfrm>
              <a:blipFill>
                <a:blip r:embed="rId2"/>
                <a:stretch>
                  <a:fillRect l="-1217" t="-196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885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A3E9D8-E7FE-499B-B21B-5146910FDA2B}"/>
              </a:ext>
            </a:extLst>
          </p:cNvPr>
          <p:cNvCxnSpPr>
            <a:cxnSpLocks/>
          </p:cNvCxnSpPr>
          <p:nvPr/>
        </p:nvCxnSpPr>
        <p:spPr>
          <a:xfrm>
            <a:off x="11113503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3ECDDC4-F7ED-4775-8FC9-A7AFD3E0D951}"/>
              </a:ext>
            </a:extLst>
          </p:cNvPr>
          <p:cNvCxnSpPr>
            <a:cxnSpLocks/>
          </p:cNvCxnSpPr>
          <p:nvPr/>
        </p:nvCxnSpPr>
        <p:spPr>
          <a:xfrm>
            <a:off x="11113503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FD639E2-6556-4A59-908F-8BB98F47FABA}"/>
              </a:ext>
            </a:extLst>
          </p:cNvPr>
          <p:cNvCxnSpPr>
            <a:cxnSpLocks/>
          </p:cNvCxnSpPr>
          <p:nvPr/>
        </p:nvCxnSpPr>
        <p:spPr>
          <a:xfrm>
            <a:off x="11113503" y="543559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054954E-BDDC-4F89-BE3C-54D28C725CE4}"/>
              </a:ext>
            </a:extLst>
          </p:cNvPr>
          <p:cNvCxnSpPr>
            <a:cxnSpLocks/>
            <a:stCxn id="13" idx="4"/>
          </p:cNvCxnSpPr>
          <p:nvPr/>
        </p:nvCxnSpPr>
        <p:spPr>
          <a:xfrm>
            <a:off x="8366589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9508109-4FD2-4903-BD13-611212FCA7C0}"/>
              </a:ext>
            </a:extLst>
          </p:cNvPr>
          <p:cNvCxnSpPr>
            <a:cxnSpLocks/>
          </p:cNvCxnSpPr>
          <p:nvPr/>
        </p:nvCxnSpPr>
        <p:spPr>
          <a:xfrm>
            <a:off x="9611507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9B82CB7-6591-40D3-B803-1494B365ADE9}"/>
              </a:ext>
            </a:extLst>
          </p:cNvPr>
          <p:cNvCxnSpPr>
            <a:cxnSpLocks/>
          </p:cNvCxnSpPr>
          <p:nvPr/>
        </p:nvCxnSpPr>
        <p:spPr>
          <a:xfrm>
            <a:off x="10863385" y="5759546"/>
            <a:ext cx="0" cy="602177"/>
          </a:xfrm>
          <a:prstGeom prst="straightConnector1">
            <a:avLst/>
          </a:prstGeom>
          <a:ln w="76200">
            <a:solidFill>
              <a:srgbClr val="00B050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B99C9D0-CD47-47EE-AB6D-19B7A138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</a:t>
            </a:r>
            <a:br>
              <a:rPr lang="en-US" dirty="0"/>
            </a:br>
            <a:r>
              <a:rPr lang="en-US" dirty="0"/>
              <a:t>images are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7C7C7-5468-43DF-ABE5-41E00F9598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Previous lecture: </a:t>
            </a:r>
            <a:r>
              <a:rPr lang="en-US" dirty="0"/>
              <a:t>recognizing graph structures.</a:t>
            </a:r>
          </a:p>
          <a:p>
            <a:r>
              <a:rPr lang="en-US" dirty="0"/>
              <a:t>Consider an image (greyscale, for simplicity).</a:t>
            </a:r>
          </a:p>
          <a:p>
            <a:pPr lvl="1"/>
            <a:r>
              <a:rPr lang="en-US" dirty="0"/>
              <a:t>It is a </a:t>
            </a:r>
            <a:r>
              <a:rPr lang="en-US" b="1" u="sng" dirty="0"/>
              <a:t>graph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Nodes are pixels,</a:t>
            </a:r>
          </a:p>
          <a:p>
            <a:pPr lvl="1"/>
            <a:r>
              <a:rPr lang="en-US" dirty="0"/>
              <a:t>Nodes features are pixel values,</a:t>
            </a:r>
          </a:p>
          <a:p>
            <a:pPr lvl="1"/>
            <a:r>
              <a:rPr lang="en-US" dirty="0"/>
              <a:t>Edges connect neighboring pixels,</a:t>
            </a:r>
          </a:p>
          <a:p>
            <a:pPr lvl="1"/>
            <a:r>
              <a:rPr lang="en-US" dirty="0"/>
              <a:t>Edges are arranged in a regular grid.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88CC51-ECD3-403D-B8BA-3F9F70E3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835" y="166587"/>
            <a:ext cx="2667550" cy="247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18B3CF8-DD44-4BC9-9F1B-8ABAAB3D2197}"/>
              </a:ext>
            </a:extLst>
          </p:cNvPr>
          <p:cNvCxnSpPr>
            <a:cxnSpLocks/>
            <a:stCxn id="12" idx="6"/>
            <a:endCxn id="7" idx="2"/>
          </p:cNvCxnSpPr>
          <p:nvPr/>
        </p:nvCxnSpPr>
        <p:spPr>
          <a:xfrm>
            <a:off x="8686629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484CE6-3232-4231-A84A-1495FE2ADF80}"/>
              </a:ext>
            </a:extLst>
          </p:cNvPr>
          <p:cNvCxnSpPr>
            <a:cxnSpLocks/>
          </p:cNvCxnSpPr>
          <p:nvPr/>
        </p:nvCxnSpPr>
        <p:spPr>
          <a:xfrm>
            <a:off x="9900066" y="4341445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6A4AE8F-2D27-492C-AD92-A5F6287E9A69}"/>
              </a:ext>
            </a:extLst>
          </p:cNvPr>
          <p:cNvCxnSpPr>
            <a:cxnSpLocks/>
          </p:cNvCxnSpPr>
          <p:nvPr/>
        </p:nvCxnSpPr>
        <p:spPr>
          <a:xfrm>
            <a:off x="8681708" y="3243384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9C54C0C-DC76-44BF-B450-826855AB2D25}"/>
              </a:ext>
            </a:extLst>
          </p:cNvPr>
          <p:cNvCxnSpPr>
            <a:cxnSpLocks/>
          </p:cNvCxnSpPr>
          <p:nvPr/>
        </p:nvCxnSpPr>
        <p:spPr>
          <a:xfrm>
            <a:off x="9900066" y="3259013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E7327D2-7485-42C7-943E-8D6609C1B218}"/>
              </a:ext>
            </a:extLst>
          </p:cNvPr>
          <p:cNvCxnSpPr>
            <a:cxnSpLocks/>
          </p:cNvCxnSpPr>
          <p:nvPr/>
        </p:nvCxnSpPr>
        <p:spPr>
          <a:xfrm>
            <a:off x="8681708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5FA4E8-400B-4427-B376-2884DAEF4B05}"/>
              </a:ext>
            </a:extLst>
          </p:cNvPr>
          <p:cNvCxnSpPr>
            <a:cxnSpLocks/>
          </p:cNvCxnSpPr>
          <p:nvPr/>
        </p:nvCxnSpPr>
        <p:spPr>
          <a:xfrm>
            <a:off x="9900066" y="5439506"/>
            <a:ext cx="578278" cy="0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B2D9A6-D125-4038-8A03-A2643B098794}"/>
              </a:ext>
            </a:extLst>
          </p:cNvPr>
          <p:cNvCxnSpPr>
            <a:cxnSpLocks/>
            <a:stCxn id="12" idx="4"/>
            <a:endCxn id="13" idx="0"/>
          </p:cNvCxnSpPr>
          <p:nvPr/>
        </p:nvCxnSpPr>
        <p:spPr>
          <a:xfrm>
            <a:off x="8366589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51CFF3D-1442-45BF-9F6C-25DF45E7417C}"/>
              </a:ext>
            </a:extLst>
          </p:cNvPr>
          <p:cNvCxnSpPr>
            <a:cxnSpLocks/>
          </p:cNvCxnSpPr>
          <p:nvPr/>
        </p:nvCxnSpPr>
        <p:spPr>
          <a:xfrm>
            <a:off x="8366589" y="356342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0FDC8A0-1485-4459-AA87-3B804554AA1F}"/>
              </a:ext>
            </a:extLst>
          </p:cNvPr>
          <p:cNvCxnSpPr>
            <a:cxnSpLocks/>
          </p:cNvCxnSpPr>
          <p:nvPr/>
        </p:nvCxnSpPr>
        <p:spPr>
          <a:xfrm>
            <a:off x="9580026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9F1BD5C-3887-4D98-85DE-E2441A796419}"/>
              </a:ext>
            </a:extLst>
          </p:cNvPr>
          <p:cNvCxnSpPr>
            <a:cxnSpLocks/>
          </p:cNvCxnSpPr>
          <p:nvPr/>
        </p:nvCxnSpPr>
        <p:spPr>
          <a:xfrm>
            <a:off x="9580026" y="4661485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1F7B337C-8BF7-4FC3-9BD5-2EF713F21063}"/>
              </a:ext>
            </a:extLst>
          </p:cNvPr>
          <p:cNvCxnSpPr>
            <a:cxnSpLocks/>
          </p:cNvCxnSpPr>
          <p:nvPr/>
        </p:nvCxnSpPr>
        <p:spPr>
          <a:xfrm>
            <a:off x="10793463" y="3563423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9A8B4CA-EBFB-48B2-98D7-AD77F3B20BA6}"/>
              </a:ext>
            </a:extLst>
          </p:cNvPr>
          <p:cNvCxnSpPr>
            <a:cxnSpLocks/>
          </p:cNvCxnSpPr>
          <p:nvPr/>
        </p:nvCxnSpPr>
        <p:spPr>
          <a:xfrm>
            <a:off x="10793463" y="4661484"/>
            <a:ext cx="0" cy="45798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/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4DF51B3-2178-4640-A93A-7F3CD7BFB6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907" y="4021405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/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E8E35253-3E57-4077-9379-E99ED26A7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292334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/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6630C18-650B-44AC-954F-CB484F3A7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2923344"/>
                <a:ext cx="640080" cy="640080"/>
              </a:xfrm>
              <a:prstGeom prst="ellipse">
                <a:avLst/>
              </a:prstGeom>
              <a:blipFill>
                <a:blip r:embed="rId6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/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225E48-4E14-440F-B350-BDD420F69E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4021405"/>
                <a:ext cx="640080" cy="640080"/>
              </a:xfrm>
              <a:prstGeom prst="ellipse">
                <a:avLst/>
              </a:prstGeom>
              <a:blipFill>
                <a:blip r:embed="rId7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/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(1,1)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FCA67645-6D50-45A1-817E-73B9EC82BE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2923344"/>
                <a:ext cx="640080" cy="640080"/>
              </a:xfrm>
              <a:prstGeom prst="ellipse">
                <a:avLst/>
              </a:prstGeom>
              <a:blipFill>
                <a:blip r:embed="rId8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/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(2,1)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0C27BA1-6ED2-4270-A18A-5BF06E2EDC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4021405"/>
                <a:ext cx="640080" cy="640080"/>
              </a:xfrm>
              <a:prstGeom prst="ellipse">
                <a:avLst/>
              </a:prstGeom>
              <a:blipFill>
                <a:blip r:embed="rId9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/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(3,1)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4C74F4-B510-4259-A8C6-FCEE64B02D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6549" y="5119466"/>
                <a:ext cx="640080" cy="640080"/>
              </a:xfrm>
              <a:prstGeom prst="ellipse">
                <a:avLst/>
              </a:prstGeom>
              <a:blipFill>
                <a:blip r:embed="rId10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/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(3,2)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34F2B7C-DDD6-4429-A647-75C85F9330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9986" y="5119466"/>
                <a:ext cx="640080" cy="640080"/>
              </a:xfrm>
              <a:prstGeom prst="ellipse">
                <a:avLst/>
              </a:prstGeom>
              <a:blipFill>
                <a:blip r:embed="rId11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/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(3,3)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5A6BADEB-ACFA-4F79-9C56-6E34A2D80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3423" y="5119466"/>
                <a:ext cx="640080" cy="640080"/>
              </a:xfrm>
              <a:prstGeom prst="ellipse">
                <a:avLst/>
              </a:prstGeom>
              <a:blipFill>
                <a:blip r:embed="rId12"/>
                <a:stretch>
                  <a:fillRect l="-3390"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42085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4A320-00D2-49D3-89BE-F67BAE51D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endParaRPr lang="en-US" b="1" dirty="0"/>
          </a:p>
          <a:p>
            <a:r>
              <a:rPr lang="en-US" b="1" dirty="0"/>
              <a:t>Reason: </a:t>
            </a:r>
            <a:r>
              <a:rPr lang="en-US" dirty="0"/>
              <a:t>The spectral properties (eigenvalues and eigenvectors) of the Laplacian matrices give interesting insights on the structure and/or connectivity of the graph.</a:t>
            </a:r>
          </a:p>
          <a:p>
            <a:endParaRPr lang="en-US" dirty="0"/>
          </a:p>
          <a:p>
            <a:r>
              <a:rPr lang="en-US" dirty="0"/>
              <a:t>See challenges 1-2-3 on the “normal” Laplacian matrix  properties in previous lecture for some examples!</a:t>
            </a:r>
          </a:p>
          <a:p>
            <a:r>
              <a:rPr lang="en-US" dirty="0"/>
              <a:t>The variations of the Laplacians give different properties (see Lecture Notes with challenge answers given on W10S1 if curious!).</a:t>
            </a:r>
          </a:p>
          <a:p>
            <a:r>
              <a:rPr lang="en-US" dirty="0"/>
              <a:t>Also, have a look at extra slides for more (out-of-class) discussions on Laplacians and their uses in embedding graphs!</a:t>
            </a:r>
          </a:p>
        </p:txBody>
      </p:sp>
    </p:spTree>
    <p:extLst>
      <p:ext uri="{BB962C8B-B14F-4D97-AF65-F5344CB8AC3E}">
        <p14:creationId xmlns:p14="http://schemas.microsoft.com/office/powerpoint/2010/main" val="3813756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34 members, as nodes, indexed from 1 to 34.</a:t>
            </a:r>
          </a:p>
          <a:p>
            <a:r>
              <a:rPr lang="en-US" dirty="0"/>
              <a:t>Mr. Hi, the owner is node 1.</a:t>
            </a:r>
          </a:p>
          <a:p>
            <a:r>
              <a:rPr lang="en-US" dirty="0"/>
              <a:t>The Officer/Trainer is node 34.</a:t>
            </a:r>
          </a:p>
          <a:p>
            <a:r>
              <a:rPr lang="en-US" dirty="0"/>
              <a:t>All other nodes are members.</a:t>
            </a:r>
          </a:p>
          <a:p>
            <a:r>
              <a:rPr lang="en-US" dirty="0"/>
              <a:t>Edges define friendships between individuals.</a:t>
            </a:r>
          </a:p>
          <a:p>
            <a:r>
              <a:rPr lang="en-US" b="1" dirty="0"/>
              <a:t>Question: </a:t>
            </a:r>
            <a:r>
              <a:rPr lang="en-US" dirty="0"/>
              <a:t>If Mr. Hi and the officer/trainer decide to fight, what will be the teams?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56723-E616-4939-A867-F146CE32088D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4208133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916CE-A0D8-45BA-B722-6217A1594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sophisticated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DC4E1-656C-4FCA-89F2-3158BAA130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2238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Zachary Karate Fight club </a:t>
            </a:r>
            <a:r>
              <a:rPr lang="en-US" b="1" i="1" dirty="0"/>
              <a:t>[ZKC]</a:t>
            </a:r>
            <a:r>
              <a:rPr lang="en-US" b="1" dirty="0"/>
              <a:t>:</a:t>
            </a:r>
          </a:p>
          <a:p>
            <a:r>
              <a:rPr lang="en-US" dirty="0"/>
              <a:t>It consists of a binary classification problem.</a:t>
            </a:r>
          </a:p>
          <a:p>
            <a:r>
              <a:rPr lang="en-US" dirty="0"/>
              <a:t>Separate the nodes (as with any classification problem).</a:t>
            </a:r>
          </a:p>
          <a:p>
            <a:r>
              <a:rPr lang="en-US" dirty="0"/>
              <a:t>Need an embedding to represent the graph data, as a matrix/vector of some sort.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Graph convolutional layer</a:t>
            </a:r>
            <a:endParaRPr lang="en-US" b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24A0474-56E0-4D93-9ED3-3240116B0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80C46B9-61F8-4D7F-B4F4-24B7AF7C4472}"/>
              </a:ext>
            </a:extLst>
          </p:cNvPr>
          <p:cNvSpPr/>
          <p:nvPr/>
        </p:nvSpPr>
        <p:spPr>
          <a:xfrm>
            <a:off x="8401687" y="1398955"/>
            <a:ext cx="718868" cy="4767384"/>
          </a:xfrm>
          <a:custGeom>
            <a:avLst/>
            <a:gdLst>
              <a:gd name="connsiteX0" fmla="*/ 476591 w 981181"/>
              <a:gd name="connsiteY0" fmla="*/ 0 h 5295715"/>
              <a:gd name="connsiteX1" fmla="*/ 171791 w 981181"/>
              <a:gd name="connsiteY1" fmla="*/ 875323 h 5295715"/>
              <a:gd name="connsiteX2" fmla="*/ 15483 w 981181"/>
              <a:gd name="connsiteY2" fmla="*/ 2782277 h 5295715"/>
              <a:gd name="connsiteX3" fmla="*/ 546929 w 981181"/>
              <a:gd name="connsiteY3" fmla="*/ 3423138 h 5295715"/>
              <a:gd name="connsiteX4" fmla="*/ 335914 w 981181"/>
              <a:gd name="connsiteY4" fmla="*/ 3774831 h 5295715"/>
              <a:gd name="connsiteX5" fmla="*/ 914252 w 981181"/>
              <a:gd name="connsiteY5" fmla="*/ 5103446 h 5295715"/>
              <a:gd name="connsiteX6" fmla="*/ 945514 w 981181"/>
              <a:gd name="connsiteY6" fmla="*/ 5259754 h 5295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1181" h="5295715">
                <a:moveTo>
                  <a:pt x="476591" y="0"/>
                </a:moveTo>
                <a:cubicBezTo>
                  <a:pt x="362616" y="205805"/>
                  <a:pt x="248642" y="411610"/>
                  <a:pt x="171791" y="875323"/>
                </a:cubicBezTo>
                <a:cubicBezTo>
                  <a:pt x="94940" y="1339036"/>
                  <a:pt x="-47040" y="2357641"/>
                  <a:pt x="15483" y="2782277"/>
                </a:cubicBezTo>
                <a:cubicBezTo>
                  <a:pt x="78006" y="3206913"/>
                  <a:pt x="493524" y="3257712"/>
                  <a:pt x="546929" y="3423138"/>
                </a:cubicBezTo>
                <a:cubicBezTo>
                  <a:pt x="600334" y="3588564"/>
                  <a:pt x="274694" y="3494780"/>
                  <a:pt x="335914" y="3774831"/>
                </a:cubicBezTo>
                <a:cubicBezTo>
                  <a:pt x="397134" y="4054882"/>
                  <a:pt x="812652" y="4855959"/>
                  <a:pt x="914252" y="5103446"/>
                </a:cubicBezTo>
                <a:cubicBezTo>
                  <a:pt x="1015852" y="5350933"/>
                  <a:pt x="980683" y="5305343"/>
                  <a:pt x="945514" y="5259754"/>
                </a:cubicBezTo>
              </a:path>
            </a:pathLst>
          </a:custGeom>
          <a:noFill/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4E32CC-91E0-470E-A57B-9F0AA505FBA1}"/>
              </a:ext>
            </a:extLst>
          </p:cNvPr>
          <p:cNvSpPr txBox="1"/>
          <p:nvPr/>
        </p:nvSpPr>
        <p:spPr>
          <a:xfrm>
            <a:off x="6802581" y="6248565"/>
            <a:ext cx="526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chemeClr val="bg2">
                    <a:lumMod val="50000"/>
                  </a:schemeClr>
                </a:solidFill>
              </a:rPr>
              <a:t>[ZKC]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Zachary, W. W. (1977). An information flow model for conflict and fission in small groups.</a:t>
            </a:r>
          </a:p>
        </p:txBody>
      </p:sp>
    </p:spTree>
    <p:extLst>
      <p:ext uri="{BB962C8B-B14F-4D97-AF65-F5344CB8AC3E}">
        <p14:creationId xmlns:p14="http://schemas.microsoft.com/office/powerpoint/2010/main" val="3536234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</p:spPr>
            <p:txBody>
              <a:bodyPr/>
              <a:lstStyle/>
              <a:p>
                <a:r>
                  <a:rPr lang="en-US" dirty="0"/>
                  <a:t>We will import our dataset from the </a:t>
                </a:r>
                <a:r>
                  <a:rPr lang="en-US" b="1" dirty="0" err="1"/>
                  <a:t>networkx</a:t>
                </a:r>
                <a:r>
                  <a:rPr lang="en-US" dirty="0"/>
                  <a:t> library.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Then, we design two functions to extract:</a:t>
                </a:r>
              </a:p>
              <a:p>
                <a:r>
                  <a:rPr lang="en-US" dirty="0"/>
                  <a:t>The nodes information (names, features, labels)</a:t>
                </a:r>
              </a:p>
              <a:p>
                <a:r>
                  <a:rPr lang="en-US" dirty="0"/>
                  <a:t>The nodes are indexed (0-33), they have no features and have a single label (0 = Mr. Hi, 1 = Officer/Trainer)</a:t>
                </a:r>
              </a:p>
              <a:p>
                <a:r>
                  <a:rPr lang="en-US" dirty="0"/>
                  <a:t>The edges are defined as tuples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edges have no features and labels.</a:t>
                </a:r>
              </a:p>
              <a:p>
                <a:r>
                  <a:rPr lang="en-US" dirty="0"/>
                  <a:t>We also reconstruct the adjacency matrix and degree matrix.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0192FB54-6A59-415D-BDF9-9D29E9B97D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6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24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6CBB346-8835-4E03-B22F-BC52F466B0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90" t="38359" r="60769" b="5436"/>
          <a:stretch/>
        </p:blipFill>
        <p:spPr>
          <a:xfrm>
            <a:off x="914400" y="0"/>
            <a:ext cx="10987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383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1E91D0-2DBA-4BA3-B349-0C1E356CB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47" t="15385" r="60897" b="11385"/>
          <a:stretch/>
        </p:blipFill>
        <p:spPr>
          <a:xfrm>
            <a:off x="1352060" y="0"/>
            <a:ext cx="8346831" cy="688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06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EB18BF-722F-4F0B-A655-069DB55DF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21948" r="65320" b="14872"/>
          <a:stretch/>
        </p:blipFill>
        <p:spPr>
          <a:xfrm>
            <a:off x="1844431" y="0"/>
            <a:ext cx="84166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208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55C36F-663C-4C13-8FE8-5A70B72DB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dataset: import and information extraction (nodes, edges, matrices)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92FB54-6A59-415D-BDF9-9D29E9B9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only nodes with pre-established labels are the nodes 0 and 33.</a:t>
            </a:r>
          </a:p>
          <a:p>
            <a:r>
              <a:rPr lang="en-US" dirty="0"/>
              <a:t>0 = Mr. Hi, which always gets classified as class 0, </a:t>
            </a:r>
          </a:p>
          <a:p>
            <a:r>
              <a:rPr lang="en-US" dirty="0"/>
              <a:t>33 = Officer/Trainer, which always gets classified as class 1.</a:t>
            </a:r>
          </a:p>
          <a:p>
            <a:r>
              <a:rPr lang="en-US" dirty="0"/>
              <a:t>Ground truth labels available for all nodes.</a:t>
            </a:r>
          </a:p>
          <a:p>
            <a:r>
              <a:rPr lang="en-US" dirty="0"/>
              <a:t>-1 as current class means it is a member and needs to be classified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D235A4-BD55-4A3E-B3AD-C600A43B35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05" t="35282" r="63590" b="48103"/>
          <a:stretch/>
        </p:blipFill>
        <p:spPr>
          <a:xfrm>
            <a:off x="382953" y="4517292"/>
            <a:ext cx="11269785" cy="22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790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Classification task on graph dataset (ZKC).</a:t>
            </a:r>
          </a:p>
          <a:p>
            <a:r>
              <a:rPr lang="en-US" b="1" dirty="0"/>
              <a:t>DL library: </a:t>
            </a:r>
            <a:r>
              <a:rPr lang="en-US" dirty="0"/>
              <a:t>Notebooks with implementations on both </a:t>
            </a:r>
            <a:r>
              <a:rPr lang="en-US" b="1" dirty="0" err="1"/>
              <a:t>PyTorch</a:t>
            </a:r>
            <a:r>
              <a:rPr lang="en-US" dirty="0"/>
              <a:t> and </a:t>
            </a:r>
            <a:r>
              <a:rPr lang="en-US" b="1" dirty="0" err="1"/>
              <a:t>MXNet</a:t>
            </a:r>
            <a:r>
              <a:rPr lang="en-US" dirty="0"/>
              <a:t> (very similar to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Tensorflow</a:t>
            </a:r>
            <a:r>
              <a:rPr lang="en-US" dirty="0"/>
              <a:t>, etc.)</a:t>
            </a:r>
          </a:p>
          <a:p>
            <a:r>
              <a:rPr lang="en-US" b="1" dirty="0"/>
              <a:t>Note:</a:t>
            </a:r>
            <a:r>
              <a:rPr lang="en-US" dirty="0"/>
              <a:t> we are showing this library so you can see that even though multiple libraries exist for DL, they more or less follow the same logic as </a:t>
            </a:r>
            <a:r>
              <a:rPr lang="en-US" dirty="0" err="1"/>
              <a:t>PyTorch</a:t>
            </a:r>
            <a:r>
              <a:rPr lang="en-US" dirty="0"/>
              <a:t>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526FD3-E46B-4178-8605-50AFE474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153" t="17641" r="73847" b="43179"/>
          <a:stretch/>
        </p:blipFill>
        <p:spPr>
          <a:xfrm>
            <a:off x="6019800" y="1581638"/>
            <a:ext cx="6016902" cy="4911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7586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6DB9-7298-430E-969E-8E6A4EDD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  <a:br>
              <a:rPr lang="en-US" dirty="0"/>
            </a:br>
            <a:r>
              <a:rPr lang="en-US" dirty="0"/>
              <a:t>for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0EF98-929D-4A10-B189-EA0B41184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Classification task on graph dataset (ZKC).</a:t>
            </a:r>
          </a:p>
          <a:p>
            <a:endParaRPr lang="en-US" dirty="0"/>
          </a:p>
          <a:p>
            <a:r>
              <a:rPr lang="en-US" b="1" dirty="0"/>
              <a:t>Model Structure:</a:t>
            </a:r>
          </a:p>
          <a:p>
            <a:pPr lvl="1"/>
            <a:r>
              <a:rPr lang="en-US" sz="2800" dirty="0"/>
              <a:t>2 GCN layers (with </a:t>
            </a:r>
            <a:r>
              <a:rPr lang="en-US" sz="2800" dirty="0" err="1"/>
              <a:t>Kipf</a:t>
            </a:r>
            <a:r>
              <a:rPr lang="en-US" sz="2800" dirty="0"/>
              <a:t> propagation rule)</a:t>
            </a:r>
          </a:p>
          <a:p>
            <a:pPr lvl="1"/>
            <a:r>
              <a:rPr lang="en-US" sz="2800" dirty="0"/>
              <a:t>1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Content Placeholder 4">
                <a:extLst>
                  <a:ext uri="{FF2B5EF4-FFF2-40B4-BE49-F238E27FC236}">
                    <a16:creationId xmlns:a16="http://schemas.microsoft.com/office/drawing/2014/main" id="{416B5287-1DD2-4A3C-929C-BD6479EF4151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179701017"/>
                  </p:ext>
                </p:extLst>
              </p:nvPr>
            </p:nvGraphicFramePr>
            <p:xfrm>
              <a:off x="6172200" y="429610"/>
              <a:ext cx="5181600" cy="599877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8402E94B-05A9-4A17-ACD4-955BFB9C0E01}"/>
              </a:ext>
            </a:extLst>
          </p:cNvPr>
          <p:cNvSpPr/>
          <p:nvPr/>
        </p:nvSpPr>
        <p:spPr>
          <a:xfrm>
            <a:off x="10175631" y="365125"/>
            <a:ext cx="562707" cy="6063264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47A9F1-9FB1-4C6E-880B-E5F5B80AA500}"/>
              </a:ext>
            </a:extLst>
          </p:cNvPr>
          <p:cNvSpPr txBox="1"/>
          <p:nvPr/>
        </p:nvSpPr>
        <p:spPr>
          <a:xfrm rot="16200000">
            <a:off x="10557608" y="3104511"/>
            <a:ext cx="976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model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9B43669F-01D1-4CAA-B3AE-3A7CE4C639EF}"/>
              </a:ext>
            </a:extLst>
          </p:cNvPr>
          <p:cNvSpPr/>
          <p:nvPr/>
        </p:nvSpPr>
        <p:spPr>
          <a:xfrm flipH="1">
            <a:off x="6789622" y="365125"/>
            <a:ext cx="562707" cy="4871183"/>
          </a:xfrm>
          <a:prstGeom prst="righ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47665E-33D6-4797-90A9-C864B90835C3}"/>
              </a:ext>
            </a:extLst>
          </p:cNvPr>
          <p:cNvSpPr txBox="1"/>
          <p:nvPr/>
        </p:nvSpPr>
        <p:spPr>
          <a:xfrm rot="16200000">
            <a:off x="5771580" y="2616048"/>
            <a:ext cx="1361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7030A0"/>
                </a:solidFill>
              </a:rPr>
              <a:t>emb_model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49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Lessons from the CNNs lectures:</a:t>
            </a:r>
          </a:p>
          <a:p>
            <a:r>
              <a:rPr lang="en-US" dirty="0"/>
              <a:t>Keeping the structure of the image is essential: flattening an image and using Dense/FC layers does not work well.</a:t>
            </a:r>
          </a:p>
          <a:p>
            <a:r>
              <a:rPr lang="en-US" b="1" dirty="0"/>
              <a:t>Reason: </a:t>
            </a:r>
            <a:r>
              <a:rPr lang="en-US" dirty="0"/>
              <a:t>pixel values taken independently have little to no meaning.</a:t>
            </a:r>
          </a:p>
          <a:p>
            <a:r>
              <a:rPr lang="en-US" b="1" dirty="0"/>
              <a:t>Lesson: </a:t>
            </a:r>
            <a:r>
              <a:rPr lang="en-US" dirty="0"/>
              <a:t>the structure of the image matters!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r>
              <a:rPr lang="en-US" b="1" dirty="0"/>
              <a:t> CNN solution: use convolutional operations, which help identify structural elements in the image.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8597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basic GCN layer and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Create our own custom basic GCN layer block, 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r>
                  <a:rPr lang="en-US" dirty="0"/>
                  <a:t> 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948828" cy="4833078"/>
              </a:xfrm>
              <a:prstGeom prst="rect">
                <a:avLst/>
              </a:prstGeom>
              <a:blipFill>
                <a:blip r:embed="rId2"/>
                <a:stretch>
                  <a:fillRect l="-2049" t="-2018" r="-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A642B3-2BFB-1069-E72C-10A397ECA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253" y="1305816"/>
            <a:ext cx="5671037" cy="535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45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Assembling both GCN layers for embedding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basic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 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582886" cy="4919052"/>
              </a:xfrm>
              <a:blipFill>
                <a:blip r:embed="rId2"/>
                <a:stretch>
                  <a:fillRect l="-2796" t="-1983" r="-7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5EC7A59-C52F-8FE4-ABD9-060F2415C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47" y="1531814"/>
            <a:ext cx="6077798" cy="17623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961FE2-455F-0958-50BB-285CD923C2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1994" y="3294185"/>
            <a:ext cx="4858428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4337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EEEEF-7EA3-43B0-8CAA-96242152C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splitting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A45EEC-3DEA-4030-9D85-88952B28C7C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All nodes are in the training set.</a:t>
            </a:r>
          </a:p>
          <a:p>
            <a:r>
              <a:rPr lang="en-US" b="1" dirty="0"/>
              <a:t>Note: </a:t>
            </a:r>
            <a:r>
              <a:rPr lang="en-US" dirty="0"/>
              <a:t>We do not care about test/</a:t>
            </a:r>
            <a:r>
              <a:rPr lang="en-US" dirty="0" err="1"/>
              <a:t>val</a:t>
            </a:r>
            <a:r>
              <a:rPr lang="en-US" dirty="0"/>
              <a:t> for now, but in practice we should train/test/</a:t>
            </a:r>
            <a:r>
              <a:rPr lang="en-US" dirty="0" err="1"/>
              <a:t>val</a:t>
            </a:r>
            <a:r>
              <a:rPr lang="en-US" dirty="0"/>
              <a:t> split the nodes!</a:t>
            </a:r>
          </a:p>
          <a:p>
            <a:endParaRPr lang="en-US" dirty="0"/>
          </a:p>
          <a:p>
            <a:r>
              <a:rPr lang="en-US" dirty="0"/>
              <a:t>Only Mr. Hi and Officer/Trainer nodes will already have their labels set correctly.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BACBDD2-77B1-4253-9527-4F12A10E6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07909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</a:t>
                </a:r>
                <a:br>
                  <a:rPr lang="en-US" dirty="0"/>
                </a:br>
                <a:r>
                  <a:rPr lang="en-US" dirty="0"/>
                  <a:t>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142723" cy="4872160"/>
              </a:xfrm>
              <a:blipFill>
                <a:blip r:embed="rId2"/>
                <a:stretch>
                  <a:fillRect l="-2370" t="-2000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D240D54-2C66-631B-67E1-2E335A2E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84" y="0"/>
            <a:ext cx="4949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10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3EFBC6-BEE8-5CC8-A72E-8FB13EC8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784" y="0"/>
            <a:ext cx="49493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3166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endParaRPr lang="en-US" dirty="0"/>
          </a:p>
          <a:p>
            <a:r>
              <a:rPr lang="en-US" dirty="0"/>
              <a:t>It however has no useful nodes features it could rely 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903247-9D22-424D-9C2A-DECB2D7B7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39795" r="71474" b="55151"/>
          <a:stretch/>
        </p:blipFill>
        <p:spPr>
          <a:xfrm>
            <a:off x="6044203" y="2303588"/>
            <a:ext cx="6147797" cy="5333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AE97C-00C2-4F51-BEB1-0269EB00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7885" r="78163" b="26564"/>
          <a:stretch/>
        </p:blipFill>
        <p:spPr>
          <a:xfrm>
            <a:off x="6161434" y="2836984"/>
            <a:ext cx="5799898" cy="402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8482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71CE-54FD-4DEF-8F6A-0B7256AAF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</a:t>
            </a:r>
            <a:r>
              <a:rPr lang="en-US" dirty="0" err="1"/>
              <a:t>Kipf</a:t>
            </a:r>
            <a:r>
              <a:rPr lang="en-US" dirty="0"/>
              <a:t> GCN</a:t>
            </a:r>
            <a:br>
              <a:rPr lang="en-US" dirty="0"/>
            </a:br>
            <a:r>
              <a:rPr lang="en-US" dirty="0"/>
              <a:t>layer and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Similarly, let us create our own custom </a:t>
                </a:r>
                <a:r>
                  <a:rPr lang="en-US" dirty="0" err="1"/>
                  <a:t>Kipf</a:t>
                </a:r>
                <a:r>
                  <a:rPr lang="en-US" dirty="0"/>
                  <a:t> GCN layer block,</a:t>
                </a:r>
                <a:br>
                  <a:rPr lang="en-US" dirty="0"/>
                </a:br>
                <a:r>
                  <a:rPr lang="en-US" dirty="0"/>
                  <a:t>using the </a:t>
                </a:r>
                <a:r>
                  <a:rPr lang="en-US" dirty="0" err="1"/>
                  <a:t>PyTorch</a:t>
                </a:r>
                <a:r>
                  <a:rPr lang="en-US" dirty="0"/>
                  <a:t> </a:t>
                </a:r>
                <a:r>
                  <a:rPr lang="en-US" dirty="0" err="1"/>
                  <a:t>nn.Module</a:t>
                </a:r>
                <a:br>
                  <a:rPr lang="en-US" dirty="0"/>
                </a:br>
                <a:r>
                  <a:rPr lang="en-US" dirty="0"/>
                  <a:t>class as superclass.</a:t>
                </a:r>
              </a:p>
              <a:p>
                <a:endParaRPr lang="en-US" dirty="0"/>
              </a:p>
              <a:p>
                <a:r>
                  <a:rPr lang="en-US" dirty="0"/>
                  <a:t>Pass the adjacency matrix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dirty="0"/>
                  <a:t>, 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Â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</m:acc>
                  </m:oMath>
                </a14:m>
                <a:r>
                  <a:rPr lang="en-US" dirty="0"/>
                  <a:t>, etc.</a:t>
                </a:r>
              </a:p>
              <a:p>
                <a:r>
                  <a:rPr lang="en-US" dirty="0"/>
                  <a:t>Propagation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𝝈</m:t>
                    </m:r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acc>
                          <m:accPr>
                            <m:chr m:val="̂"/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𝑨</m:t>
                            </m:r>
                          </m:e>
                        </m:acc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</m:e>
                            </m:acc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sup>
                        </m:sSup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B81D78D-B4B3-4CB0-996F-BA8AE25E71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2" y="1825625"/>
                <a:ext cx="5769708" cy="4833078"/>
              </a:xfrm>
              <a:prstGeom prst="rect">
                <a:avLst/>
              </a:prstGeom>
              <a:blipFill>
                <a:blip r:embed="rId2"/>
                <a:stretch>
                  <a:fillRect l="-1901" t="-201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D48E372-9204-C633-8277-60C2883C7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35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23B4B-CEB9-46DC-9919-362DD2F17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</a:t>
                </a:r>
                <a:r>
                  <a:rPr lang="en-US" dirty="0" err="1"/>
                  <a:t>Kipf</a:t>
                </a:r>
                <a:r>
                  <a:rPr lang="en-US" dirty="0"/>
                  <a:t> GCN layers for graph embedding</a:t>
                </a:r>
              </a:p>
              <a:p>
                <a:r>
                  <a:rPr lang="en-US" dirty="0"/>
                  <a:t>ReLU as activation function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=[34, 10]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𝑠h𝑎𝑝𝑒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=[10, 2]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layers will progressively decrease the size of the</a:t>
                </a:r>
                <a:br>
                  <a:rPr lang="en-US" dirty="0"/>
                </a:br>
                <a:r>
                  <a:rPr lang="en-US" dirty="0"/>
                  <a:t>feature vectors from size F, to size 10 and then finally size 2.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ACFCE6-8F3D-44C2-9AD1-3158F9A04D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694853" cy="4919052"/>
              </a:xfrm>
              <a:blipFill>
                <a:blip r:embed="rId2"/>
                <a:stretch>
                  <a:fillRect l="-2727" t="-1983" r="-35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C01CCA6A-0CF0-E030-805B-07F3EE7557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017" y="513184"/>
            <a:ext cx="6458739" cy="607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731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 before…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r>
                  <a:rPr lang="en-US" b="1" dirty="0"/>
                  <a:t>Note: </a:t>
                </a:r>
                <a:r>
                  <a:rPr lang="en-US" dirty="0"/>
                  <a:t>no node features for now, making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to make these nodes irrelevant in the forward propagation rule!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4844144" cy="4872160"/>
              </a:xfrm>
              <a:blipFill>
                <a:blip r:embed="rId2"/>
                <a:stretch>
                  <a:fillRect l="-2645" t="-2000" r="-151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0894C9-A619-B0D7-AB37-B42557277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546" y="0"/>
            <a:ext cx="4517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620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6262D-37B2-7986-5CE6-EFDB11D57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46" y="0"/>
            <a:ext cx="4517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50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</a:p>
        </p:txBody>
      </p:sp>
    </p:spTree>
    <p:extLst>
      <p:ext uri="{BB962C8B-B14F-4D97-AF65-F5344CB8AC3E}">
        <p14:creationId xmlns:p14="http://schemas.microsoft.com/office/powerpoint/2010/main" val="19046747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(no features)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9A16C9-0DE7-4471-93AF-354E966C6F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/>
          <a:lstStyle/>
          <a:p>
            <a:r>
              <a:rPr lang="en-US" dirty="0"/>
              <a:t>Overall, the model is learning but it takes time to do so properly.</a:t>
            </a:r>
          </a:p>
          <a:p>
            <a:endParaRPr lang="en-US" dirty="0"/>
          </a:p>
          <a:p>
            <a:r>
              <a:rPr lang="en-US" dirty="0"/>
              <a:t>The model attempts to learn from the adjacency matrix and degree matrix only…</a:t>
            </a:r>
          </a:p>
          <a:p>
            <a:r>
              <a:rPr lang="en-US" dirty="0"/>
              <a:t>It however has no useful nodes features it could rely on.</a:t>
            </a:r>
          </a:p>
          <a:p>
            <a:r>
              <a:rPr lang="en-US" dirty="0" err="1"/>
              <a:t>Kipf</a:t>
            </a:r>
            <a:r>
              <a:rPr lang="en-US" dirty="0"/>
              <a:t> formula seems to make the training slightly faster.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9AC24-BB67-4B4C-9701-3795C9FD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539" r="77821" b="28615"/>
          <a:stretch/>
        </p:blipFill>
        <p:spPr>
          <a:xfrm>
            <a:off x="6374200" y="1825624"/>
            <a:ext cx="58178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2582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Using graph types datasets</a:t>
            </a:r>
          </a:p>
          <a:p>
            <a:r>
              <a:rPr lang="en-US" dirty="0"/>
              <a:t>Graph convolutions and graph embeddings</a:t>
            </a:r>
          </a:p>
          <a:p>
            <a:r>
              <a:rPr lang="en-US" dirty="0"/>
              <a:t>How these convolutions relate to images</a:t>
            </a:r>
          </a:p>
          <a:p>
            <a:r>
              <a:rPr lang="en-US" dirty="0"/>
              <a:t>Building a Graph Convolutional Neural Network for classification</a:t>
            </a:r>
          </a:p>
          <a:p>
            <a:r>
              <a:rPr lang="en-US" dirty="0"/>
              <a:t>Training a Graph Convolutional Neural Network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691806-2364-43BE-8739-E73493C0F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629031" cy="4895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the next lectures</a:t>
            </a:r>
          </a:p>
          <a:p>
            <a:r>
              <a:rPr lang="en-US" dirty="0"/>
              <a:t>(Feature Engineering for Graph Convolutional Neural Networks)</a:t>
            </a:r>
          </a:p>
          <a:p>
            <a:r>
              <a:rPr lang="en-US" dirty="0"/>
              <a:t>Limits of basic approaches</a:t>
            </a:r>
          </a:p>
          <a:p>
            <a:r>
              <a:rPr lang="en-US" dirty="0"/>
              <a:t>Graph Convolutional Neural Networks with Attention Mechanisms</a:t>
            </a:r>
          </a:p>
          <a:p>
            <a:r>
              <a:rPr lang="en-US" dirty="0"/>
              <a:t>Some more advanced embeddings</a:t>
            </a:r>
          </a:p>
          <a:p>
            <a:r>
              <a:rPr lang="en-US" dirty="0"/>
              <a:t>Open questions in Graph Convolutional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9259758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[TDS] A good article on Graph Theory and typical problems/algorithms with GIF visualizations!</a:t>
            </a:r>
            <a:br>
              <a:rPr lang="en-US" dirty="0"/>
            </a:br>
            <a:r>
              <a:rPr lang="en-US" dirty="0">
                <a:hlinkClick r:id="rId2"/>
              </a:rPr>
              <a:t>https://towardsdatascience.com/10-graph-algorithms-visually-explained-e57faa1336f3</a:t>
            </a:r>
            <a:endParaRPr lang="en-US" dirty="0"/>
          </a:p>
          <a:p>
            <a:endParaRPr lang="en-US" dirty="0"/>
          </a:p>
          <a:p>
            <a:r>
              <a:rPr lang="en-US" dirty="0"/>
              <a:t>No extra readings for today</a:t>
            </a:r>
          </a:p>
          <a:p>
            <a:r>
              <a:rPr lang="en-US"/>
              <a:t>(You </a:t>
            </a:r>
            <a:r>
              <a:rPr lang="en-US" dirty="0"/>
              <a:t>already have many notebooks to look into!)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1FBD57-FF90-4285-8338-7B04712A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Maybe this will not be covered in Lecture 2</a:t>
            </a: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EA3AAFB-7AFE-4E0B-A8BE-86084184F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will be covered in Lecture 3 instead?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CE9AE2-930C-40FD-8D06-5F5011EE5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934859"/>
            <a:ext cx="6047520" cy="4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527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65FE7D-1731-4C11-B3B3-3F6B2056C4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26872" r="70641" b="13026"/>
          <a:stretch/>
        </p:blipFill>
        <p:spPr>
          <a:xfrm>
            <a:off x="6158525" y="578338"/>
            <a:ext cx="6033475" cy="603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0222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EF07F-4B14-450E-B518-B83157A3C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model: adding</a:t>
            </a:r>
            <a:br>
              <a:rPr lang="en-US" dirty="0"/>
            </a:br>
            <a:r>
              <a:rPr lang="en-US" dirty="0"/>
              <a:t>nodes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46E26-F3CA-4404-975D-47A8FB9C8B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nodes have no features.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Needs feature engineering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Some interesting features for the nodes would be </a:t>
            </a:r>
          </a:p>
          <a:p>
            <a:pPr lvl="1"/>
            <a:r>
              <a:rPr lang="en-US" dirty="0"/>
              <a:t>the hop-distance to Mr. Hi (i.e. node 0),</a:t>
            </a:r>
          </a:p>
          <a:p>
            <a:pPr lvl="1"/>
            <a:r>
              <a:rPr lang="en-US" dirty="0"/>
              <a:t>and the hop-distance to the officer/trainer (i.e. node 33).</a:t>
            </a:r>
          </a:p>
          <a:p>
            <a:pPr lvl="1"/>
            <a:r>
              <a:rPr lang="en-US" dirty="0"/>
              <a:t>Use a simple BFS to calculate them!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B0816A-E862-A2B9-0C59-889E7F09D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0160"/>
            <a:ext cx="5945022" cy="64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240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714AB-B7BA-4793-AE9C-F4CCDF62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Define a training function for our GCN + Logistic Regression model.</a:t>
                </a:r>
              </a:p>
              <a:p>
                <a:r>
                  <a:rPr lang="en-US" b="1" dirty="0"/>
                  <a:t>Loss: </a:t>
                </a:r>
                <a:r>
                  <a:rPr lang="en-US" dirty="0"/>
                  <a:t>Binary Cross Entropy</a:t>
                </a:r>
              </a:p>
              <a:p>
                <a:r>
                  <a:rPr lang="en-US" b="1" dirty="0"/>
                  <a:t>Optimizer: </a:t>
                </a:r>
                <a:r>
                  <a:rPr lang="en-US" dirty="0"/>
                  <a:t>SGD, with learning rate 0.01 and momentum 1.</a:t>
                </a:r>
              </a:p>
              <a:p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let us now try with these relevant node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!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E7DDE0-7B20-4BF0-A9F6-CD1C435687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519613" cy="4872160"/>
              </a:xfrm>
              <a:blipFill>
                <a:blip r:embed="rId2"/>
                <a:stretch>
                  <a:fillRect l="-2208" t="-2000" r="-99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8042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68865C-92AD-DFF0-0EB8-D75F450C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334" y="365125"/>
            <a:ext cx="5048955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78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Overall, the model is now able to train properly.</a:t>
            </a:r>
          </a:p>
          <a:p>
            <a:r>
              <a:rPr lang="en-US" dirty="0"/>
              <a:t>The model attempts to learn from the adjacency matrix and degree matrix only.</a:t>
            </a:r>
          </a:p>
          <a:p>
            <a:r>
              <a:rPr lang="en-US" dirty="0"/>
              <a:t>The hop-distances carry an information on the proximity of members to Mr. Hi and the Officer/Trainer.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5D3BBD-9A0E-40A5-89BC-1E557F4D5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1" t="35282" r="77115" b="39692"/>
          <a:stretch/>
        </p:blipFill>
        <p:spPr>
          <a:xfrm>
            <a:off x="6392984" y="2475523"/>
            <a:ext cx="5794875" cy="37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967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 and belong to the same type of object in the image.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</p:spTree>
    <p:extLst>
      <p:ext uri="{BB962C8B-B14F-4D97-AF65-F5344CB8AC3E}">
        <p14:creationId xmlns:p14="http://schemas.microsoft.com/office/powerpoint/2010/main" val="20288345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921A026-6356-8E1A-F187-8CFD24CA5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34" y="2794135"/>
            <a:ext cx="5827695" cy="40638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08CCD1-9305-4538-95AA-41C125912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br>
              <a:rPr lang="en-US" dirty="0"/>
            </a:br>
            <a:r>
              <a:rPr lang="en-US" dirty="0"/>
              <a:t>(with some features)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1AFF9-0CD5-4C3F-9C79-6517D67EF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Important message: Additional nodes features make the training much more efficient! Features engineering is key with graphs!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7FA92B-4FCD-47E1-8721-1B1968C35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7" t="23385" r="65513" b="66509"/>
          <a:stretch/>
        </p:blipFill>
        <p:spPr>
          <a:xfrm>
            <a:off x="2860430" y="3867251"/>
            <a:ext cx="9169715" cy="11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96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650B-6EEA-4328-80A1-3958AC5FC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22C780-D71D-4BD0-8DAF-0C7EC4D92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518941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We could think of additional features to help the Graph Convolutional Neural Network learn. For instance:</a:t>
            </a:r>
          </a:p>
          <a:p>
            <a:r>
              <a:rPr lang="en-US" dirty="0"/>
              <a:t>Additional node features: for instance, number of close friends to Mr. Hi and Officer/Trainer among the neighbors of the node</a:t>
            </a:r>
            <a:br>
              <a:rPr lang="en-US" dirty="0"/>
            </a:br>
            <a:r>
              <a:rPr lang="en-US" dirty="0"/>
              <a:t>(close friends = nodes with hop-distance of 1).</a:t>
            </a:r>
          </a:p>
          <a:p>
            <a:r>
              <a:rPr lang="en-US" dirty="0"/>
              <a:t>Edge features: for instance, add a random “Friendship” value to the edges, that quantifies friendship between two nodes. </a:t>
            </a:r>
            <a:br>
              <a:rPr lang="en-US" dirty="0"/>
            </a:br>
            <a:r>
              <a:rPr lang="en-US" b="1" dirty="0"/>
              <a:t>Open question: </a:t>
            </a:r>
            <a:r>
              <a:rPr lang="en-US" dirty="0"/>
              <a:t>Later on, how would you modify your propagation formulas to take into account the edge weights?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Challenge: </a:t>
            </a:r>
            <a:r>
              <a:rPr lang="en-US" dirty="0"/>
              <a:t>Leaving the implementation of these extra features as challenge for you to practice!</a:t>
            </a:r>
          </a:p>
        </p:txBody>
      </p:sp>
    </p:spTree>
    <p:extLst>
      <p:ext uri="{BB962C8B-B14F-4D97-AF65-F5344CB8AC3E}">
        <p14:creationId xmlns:p14="http://schemas.microsoft.com/office/powerpoint/2010/main" val="108326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8154" y="1825625"/>
                <a:ext cx="5941646" cy="4351338"/>
              </a:xfrm>
              <a:blipFill>
                <a:blip r:embed="rId2"/>
                <a:stretch>
                  <a:fillRect l="-2154" t="-3081" r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“good” embedding matrix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[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),…, 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obtained through the following minimization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 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</m:sSub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h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e>
                                  </m:nary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Which is equivalent to</a:t>
                </a:r>
                <a:b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3EFEA14-3AAC-4390-9827-40167F9F92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6"/>
              </a:xfrm>
              <a:blipFill>
                <a:blip r:embed="rId3"/>
                <a:stretch>
                  <a:fillRect l="-2471" t="-2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41755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Embedding as a minimization problem: </a:t>
                </a:r>
                <a:r>
                  <a:rPr lang="en-US" dirty="0"/>
                  <a:t>a “good” embedding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→ </m:t>
                      </m:r>
                      <m:sSub>
                        <m:sSubPr>
                          <m:ctrlPr>
                            <a:rPr lang="en-US" i="1" dirty="0" err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p>
                            <m:sSupPr>
                              <m:ctrlP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p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Encodes nodes features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into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such that connected nodes stay as close a possible.</a:t>
                </a:r>
              </a:p>
              <a:p>
                <a:pPr marL="0" indent="0">
                  <a:buNone/>
                </a:pPr>
                <a:r>
                  <a:rPr lang="en-US" dirty="0"/>
                  <a:t>This embedding is solution to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𝐿𝑃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US" i="1" dirty="0">
                    <a:latin typeface="Cambria Math" panose="02040503050406030204" pitchFamily="18" charset="0"/>
                  </a:rPr>
                </a:b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471" t="-1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Solution:</a:t>
                </a:r>
                <a:r>
                  <a:rPr lang="en-US" dirty="0"/>
                  <a:t> The solution is provided by the matrix of eigenvectors corresponding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’</m:t>
                        </m:r>
                      </m:sup>
                    </m:sSup>
                  </m:oMath>
                </a14:m>
                <a:r>
                  <a:rPr lang="en-US" dirty="0"/>
                  <a:t> lowest non-zero eigenvalues of the eigenvalue problem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4EA704A5-4152-4ACF-AAE3-DE3086ED8F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785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3B6A-F702-45DF-9F75-69DED7DA9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did we use Laplacians for our spectral embedding layers? (intuition, out of class)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the random walk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𝑟𝑤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</a:t>
                </a:r>
                <a:r>
                  <a:rPr lang="en-US" dirty="0"/>
                  <a:t> factor to the embedding.</a:t>
                </a:r>
              </a:p>
              <a:p>
                <a:r>
                  <a:rPr lang="en-US" dirty="0"/>
                  <a:t>Using the symmetric Laplacian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𝑠𝑦𝑚</m:t>
                        </m:r>
                      </m:sub>
                    </m:sSub>
                  </m:oMath>
                </a14:m>
                <a:r>
                  <a:rPr lang="en-US" dirty="0"/>
                  <a:t>, instead of the “normal” Laplacian adds a </a:t>
                </a:r>
                <a:r>
                  <a:rPr lang="en-US" b="1" dirty="0"/>
                  <a:t>normalization factor + accounts for neighboring nodes in the embedding.</a:t>
                </a:r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704A320-00D2-49D3-89BE-F67BAE51DD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11237"/>
              </a:xfrm>
              <a:blipFill>
                <a:blip r:embed="rId2"/>
                <a:stretch>
                  <a:fillRect l="-2118" t="-1985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EA704A5-4152-4ACF-AAE3-DE3086ED8F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you are curious, find more details (mathematical foundations behind embedding problems, proofs, applications, etc</a:t>
            </a:r>
            <a:r>
              <a:rPr lang="en-US"/>
              <a:t>.) </a:t>
            </a:r>
            <a:endParaRPr lang="en-US" b="1" dirty="0"/>
          </a:p>
          <a:p>
            <a:r>
              <a:rPr lang="en-US" dirty="0"/>
              <a:t>UC San Diego lecture (more specifically, slides 14-end):</a:t>
            </a:r>
            <a:br>
              <a:rPr lang="en-US" b="1" dirty="0"/>
            </a:br>
            <a:r>
              <a:rPr lang="fr-FR" dirty="0">
                <a:hlinkClick r:id="rId3"/>
              </a:rPr>
              <a:t>https://cse291-i.github.io/WI18/LectureSlides/L14_GraphLaplacian.pdf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431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670FD-BF59-464A-BD40-48E959A6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from CNNs: the need for convolutional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748F6-2B3F-4BFA-A298-046258B8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>
            <a:normAutofit/>
          </a:bodyPr>
          <a:lstStyle/>
          <a:p>
            <a:r>
              <a:rPr lang="en-US" b="1" dirty="0"/>
              <a:t>For graphs, same idea: </a:t>
            </a:r>
            <a:r>
              <a:rPr lang="en-US" dirty="0"/>
              <a:t>nodes on their own have little meaning, the graph structure matters.</a:t>
            </a:r>
          </a:p>
          <a:p>
            <a:r>
              <a:rPr lang="en-US" b="1" dirty="0"/>
              <a:t>Observation (</a:t>
            </a:r>
            <a:r>
              <a:rPr lang="en-US" b="1" dirty="0">
                <a:solidFill>
                  <a:srgbClr val="00B050"/>
                </a:solidFill>
              </a:rPr>
              <a:t>Homophily property of graphs</a:t>
            </a:r>
            <a:r>
              <a:rPr lang="en-US" b="1" dirty="0"/>
              <a:t>): </a:t>
            </a:r>
            <a:r>
              <a:rPr lang="en-US" dirty="0"/>
              <a:t>Connected nodes in a graph tend to have similar features and labels.</a:t>
            </a:r>
            <a:endParaRPr lang="en-US" b="1" dirty="0"/>
          </a:p>
          <a:p>
            <a:r>
              <a:rPr lang="en-US" dirty="0"/>
              <a:t>This observation holds for images!</a:t>
            </a:r>
          </a:p>
          <a:p>
            <a:pPr lvl="1"/>
            <a:r>
              <a:rPr lang="en-US" dirty="0"/>
              <a:t>Connected pixels often have close values/colors and belong to the same type of object in the image.</a:t>
            </a:r>
          </a:p>
          <a:p>
            <a:pPr lvl="1"/>
            <a:r>
              <a:rPr lang="en-US" dirty="0"/>
              <a:t>Convolution allows to identify parts of the image where the homophily property does not hold.</a:t>
            </a:r>
          </a:p>
          <a:p>
            <a:pPr lvl="1"/>
            <a:r>
              <a:rPr lang="en-US" dirty="0"/>
              <a:t>(drastic shifts in pixel color/values = edges and corners)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CB4F24-24CD-A509-E46F-C9F8236770B5}"/>
              </a:ext>
            </a:extLst>
          </p:cNvPr>
          <p:cNvSpPr txBox="1"/>
          <p:nvPr/>
        </p:nvSpPr>
        <p:spPr>
          <a:xfrm>
            <a:off x="726832" y="5898541"/>
            <a:ext cx="11222892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C00000"/>
                </a:solidFill>
                <a:sym typeface="Wingdings" panose="05000000000000000000" pitchFamily="2" charset="2"/>
              </a:rPr>
              <a:t> Million dollar question: what would be the equivalent of an image convolution applied to a (not necessarily regular) graph?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6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52A9CFD-F9E1-4E9B-8C43-5F21745DAACF}"/>
              </a:ext>
            </a:extLst>
          </p:cNvPr>
          <p:cNvCxnSpPr>
            <a:cxnSpLocks/>
            <a:stCxn id="11" idx="1"/>
            <a:endCxn id="9" idx="5"/>
          </p:cNvCxnSpPr>
          <p:nvPr/>
        </p:nvCxnSpPr>
        <p:spPr>
          <a:xfrm flipH="1" flipV="1">
            <a:off x="7154018" y="1357356"/>
            <a:ext cx="1182741" cy="986033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2A5DFCB-B3E8-4C15-95DB-F016D4BA3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toy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D828F-CDB7-49D9-8F8A-9BB6ED64C89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For demonstration purposes, let us consider the following graph.</a:t>
            </a:r>
          </a:p>
          <a:p>
            <a:endParaRPr lang="en-US" dirty="0"/>
          </a:p>
          <a:p>
            <a:r>
              <a:rPr lang="en-US" dirty="0"/>
              <a:t>Its adjacency matrix can then be defined as A.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00E312C-602C-4785-B591-A6F8D25E1D1B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 flipV="1">
            <a:off x="7247756" y="885348"/>
            <a:ext cx="1930062" cy="245706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0E4AA7-6AB5-4DED-BEF2-0C8DB6DBAAB7}"/>
              </a:ext>
            </a:extLst>
          </p:cNvPr>
          <p:cNvCxnSpPr>
            <a:cxnSpLocks/>
            <a:stCxn id="11" idx="7"/>
            <a:endCxn id="10" idx="4"/>
          </p:cNvCxnSpPr>
          <p:nvPr/>
        </p:nvCxnSpPr>
        <p:spPr>
          <a:xfrm flipV="1">
            <a:off x="8789363" y="1205388"/>
            <a:ext cx="708495" cy="1138001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84FAEBB-9CEE-4A04-843E-E19A09DC7CA1}"/>
              </a:ext>
            </a:extLst>
          </p:cNvPr>
          <p:cNvCxnSpPr>
            <a:cxnSpLocks/>
            <a:stCxn id="10" idx="6"/>
            <a:endCxn id="12" idx="1"/>
          </p:cNvCxnSpPr>
          <p:nvPr/>
        </p:nvCxnSpPr>
        <p:spPr>
          <a:xfrm>
            <a:off x="9817898" y="885348"/>
            <a:ext cx="1583035" cy="1181544"/>
          </a:xfrm>
          <a:prstGeom prst="straightConnector1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/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E6D35A-666F-40EE-923B-3D4C0687EB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676" y="811014"/>
                <a:ext cx="640080" cy="64008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/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98C6AFB8-1B52-4B03-AF06-D5B4644BC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7818" y="565308"/>
                <a:ext cx="640080" cy="64008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/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D2DECA7B-94AD-495E-AA09-7A05C8A478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3021" y="2249651"/>
                <a:ext cx="640080" cy="64008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/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762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3229D33-4E0D-48AE-B837-B0D6BDB42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07195" y="1973154"/>
                <a:ext cx="640080" cy="64008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762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1C848D00-7D54-9FAB-79CE-BA2C5D6E9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985"/>
          <a:stretch/>
        </p:blipFill>
        <p:spPr>
          <a:xfrm>
            <a:off x="6869741" y="3448694"/>
            <a:ext cx="5077534" cy="292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0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2838</TotalTime>
  <Words>4735</Words>
  <Application>Microsoft Office PowerPoint</Application>
  <PresentationFormat>Widescreen</PresentationFormat>
  <Paragraphs>517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Arial</vt:lpstr>
      <vt:lpstr>Calibri</vt:lpstr>
      <vt:lpstr>Calibri Light</vt:lpstr>
      <vt:lpstr>Cambria Math</vt:lpstr>
      <vt:lpstr>Wingdings</vt:lpstr>
      <vt:lpstr>Office Theme</vt:lpstr>
      <vt:lpstr>50.039 Theory and Practice of Deep Learning W9-S2 Graph Convolutional Networks</vt:lpstr>
      <vt:lpstr>About this week (Week 9)</vt:lpstr>
      <vt:lpstr>Outline</vt:lpstr>
      <vt:lpstr>Learning from CNNs: images are graphs?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Learning from CNNs: the need for convolutional operations</vt:lpstr>
      <vt:lpstr>Our toy example</vt:lpstr>
      <vt:lpstr>Our toy example</vt:lpstr>
      <vt:lpstr>Graph Convolution #1</vt:lpstr>
      <vt:lpstr>Graph Convolution #2</vt:lpstr>
      <vt:lpstr>Graph Convolution #2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Image Convolution vs. Graph Convolution</vt:lpstr>
      <vt:lpstr>Normalizing</vt:lpstr>
      <vt:lpstr>Normalizing (degrees)</vt:lpstr>
      <vt:lpstr>Normalizing (degrees)</vt:lpstr>
      <vt:lpstr>Normalizing (degrees)</vt:lpstr>
      <vt:lpstr>Normalizing (degrees)</vt:lpstr>
      <vt:lpstr>Adding weights to graph convolutions</vt:lpstr>
      <vt:lpstr>Adding weights to graph convolutions</vt:lpstr>
      <vt:lpstr>From graph convolution to graph convolutional layers</vt:lpstr>
      <vt:lpstr>A more sophisticated toy example</vt:lpstr>
      <vt:lpstr>A more sophisticated toy example</vt:lpstr>
      <vt:lpstr>PowerPoint Presentation</vt:lpstr>
      <vt:lpstr>Spectral graph embedding </vt:lpstr>
      <vt:lpstr>Spectral graph embedding </vt:lpstr>
      <vt:lpstr>Spectral graph embedding </vt:lpstr>
      <vt:lpstr>Spectral graph embedding</vt:lpstr>
      <vt:lpstr>Spectral graph embedding</vt:lpstr>
      <vt:lpstr>Graph convolutional layer (Kipf)</vt:lpstr>
      <vt:lpstr>Graph convolutional layer (Kipf)</vt:lpstr>
      <vt:lpstr>Graph convolutional layer (Kipf)</vt:lpstr>
      <vt:lpstr>Graph convolutional layer (Kipf) vs. “Normal” graph convolutional layer</vt:lpstr>
      <vt:lpstr>A quick word on Laplacians (out of class)</vt:lpstr>
      <vt:lpstr>Why did we use Laplacians for our spectral embedding layers? (intuition, out of class)</vt:lpstr>
      <vt:lpstr>A more sophisticated toy example</vt:lpstr>
      <vt:lpstr>A more sophisticated toy example</vt:lpstr>
      <vt:lpstr>Graph dataset: import and information extraction (nodes, edges, matrices)</vt:lpstr>
      <vt:lpstr>PowerPoint Presentation</vt:lpstr>
      <vt:lpstr>PowerPoint Presentation</vt:lpstr>
      <vt:lpstr>PowerPoint Presentation</vt:lpstr>
      <vt:lpstr>Graph dataset: import and information extraction (nodes, edges, matrices)</vt:lpstr>
      <vt:lpstr>Building blocks for classifier</vt:lpstr>
      <vt:lpstr>Building blocks for classifier</vt:lpstr>
      <vt:lpstr>Building a basic GCN layer and model</vt:lpstr>
      <vt:lpstr>Assembling both GCN layers for embedding</vt:lpstr>
      <vt:lpstr>Data splitting</vt:lpstr>
      <vt:lpstr>Trainer definition</vt:lpstr>
      <vt:lpstr>Train model (no features)</vt:lpstr>
      <vt:lpstr>Train model (no features)</vt:lpstr>
      <vt:lpstr>Building a Kipf GCN layer and model</vt:lpstr>
      <vt:lpstr>As before…</vt:lpstr>
      <vt:lpstr>As before…</vt:lpstr>
      <vt:lpstr>Train model (no features)</vt:lpstr>
      <vt:lpstr>Train model (no features)</vt:lpstr>
      <vt:lpstr>Conclusion</vt:lpstr>
      <vt:lpstr>Learn more about these topics</vt:lpstr>
      <vt:lpstr>Maybe this will not be covered in Lecture 2</vt:lpstr>
      <vt:lpstr>Build model: adding nodes features</vt:lpstr>
      <vt:lpstr>Build model: adding nodes features</vt:lpstr>
      <vt:lpstr>Build model: adding nodes features</vt:lpstr>
      <vt:lpstr>Trainer definition</vt:lpstr>
      <vt:lpstr>Train model (with some features)</vt:lpstr>
      <vt:lpstr>Train model (with some features)</vt:lpstr>
      <vt:lpstr>Train model (with some features)</vt:lpstr>
      <vt:lpstr>Additional features?</vt:lpstr>
      <vt:lpstr>Why did we use Laplacians for our spectral embedding layers? (intuition, out of class)</vt:lpstr>
      <vt:lpstr>Why did we use Laplacians for our spectral embedding layers? (intuition, out of class)</vt:lpstr>
      <vt:lpstr>Why did we use Laplacians for our spectral embedding layers? (intuition, out of class)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166</cp:revision>
  <dcterms:created xsi:type="dcterms:W3CDTF">2021-03-10T09:35:15Z</dcterms:created>
  <dcterms:modified xsi:type="dcterms:W3CDTF">2023-08-29T06:11:28Z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2022-10-19T10:21:33Z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528842b7-17d3-4ce8-9290-5200497d4973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